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103" d="100"/>
          <a:sy n="103"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23T11:40:31.994"/>
    </inkml:context>
    <inkml:brush xml:id="br0">
      <inkml:brushProperty name="width" value="0.05292" units="cm"/>
      <inkml:brushProperty name="height" value="0.05292" units="cm"/>
      <inkml:brushProperty name="color" value="#FF0000"/>
    </inkml:brush>
  </inkml:definitions>
  <inkml:trace contextRef="#ctx0" brushRef="#br0">17860 3517 439 0,'0'0'206'16,"0"0"2"-16,0 0-19 0,0 0-8 0,0 0-28 15,0 0 4-15,0 0-28 0,0 0-7 16,0 0-4-16,0 0-9 0,0 0-8 0,0 0 3 16,0 0 5-16,-6 4-16 0,-6 9-11 0,-3-1 1 15,-5 2-7-15,4 3 10 0,-1-2-1 16,0 2-6-16,-1 0-11 0,-2 1 0 0,2 0-5 15,1 1-22-15,-2 1-13 0,-2 0-3 16,1-2-14-16,1 2-3 0,0-3-40 0,3 0-25 16,0 1-8-16,2-4-12 0,2-2-44 0,4-4-1 15,6-2 11-15,1-4-212 0,0-2-42 16,3 0-11-16,0-3 46 0,1 1 19 0,1-3 12 16,8-4 10-16</inkml:trace>
  <inkml:trace contextRef="#ctx0" brushRef="#br0" timeOffset="585.61">18062 3531 553 0,'-1'-2'314'0,"1"-1"-44"16,-2-1-31-16,2 0-23 0,-1 2-7 0,1-2-13 15,1 1-27-15,0-1-18 0,1 1-21 16,0 1-3-16,1-3-16 0,0 2-14 0,1 0-10 16,3 2-19-16,0 0 1 0,-1 1-11 15,0 1-23-15,-1 2 7 0,11 2-26 0,-6 1 6 16,0 3-14-16,-1 1 14 0,-2 3-9 0,-3-4 16 15,-1 0-20-15,-1-1 6 0,-1 0-9 16,1-1 11-16,-2-7-14 0,0 7 7 0,0-1-14 16,0-6 17-16,0 8 5 0,0-2-7 15,0-6-17-15,-14 15 6 0,12-11-3 0,-1-1 10 16,-1-2 7-16,2 2-4 0,-2 0-11 0,0-1 19 16,2 0 8-16,-1 0-23 0,1 0 8 0,1 0-5 15,0-1 8-15,-1 0-7 0,2 0 4 0,0-1-19 16,0 0 18-16,0 0 0 0,11 4-8 15,-6-3-1-15,2 0 3 0,7 4-3 0,2 0-17 16,-3 2 20-16,1 0-6 0,-2 0-1 16,-3-1 8-16,3 3-8 0,-1 0-4 0,-5-1 12 15,0 0 4-15,-1-1-3 0,-3-1 0 0,-1 2 15 16,0-2 15-16,-1-6 16 0,0 0 4 0,0 11-4 16,-13 13-19-16,5-9-12 0,-3-5-7 15,-3 0 18-15,-2-1-7 0,-1-2-14 0,1-1 7 16,-2 0-21-16,0-2-30 0,-2-1-22 0,2-3-27 15,9 0-44-15,-3 0-64 0,-14-13 18 16,20 4-263-16,-2-4 25 0,7 0 12 0,1 6 23 16,0-6 21-16,17-17 51 0,-4 12 9 15</inkml:trace>
  <inkml:trace contextRef="#ctx0" brushRef="#br0" timeOffset="1126.04">18458 3614 747 0,'-2'0'322'0,"0"-1"-38"0,0 0-13 16,0 1-1-16,0-2-51 0,1 1-5 0,-1-1-32 15,1-1-33-15,0 1-13 0,1-1 7 16,0 0-3-16,2 0-57 0,-2-1 1 0,3 1 3 15,1 0 5-15,0 0-44 0,1-2-5 0,0 3 2 16,2 0-2-16,1 1-17 0,-3 0 4 16,2 0-9-16,-7 1-5 0,8 0-2 0,-1 0-31 15,15 12 12-15,-6-4 4 0,-10-1 2 16,1 0-17-16,3 3 4 0,-5-1 14 0,-4 0-12 16,-1-1-1-16,0-8 9 0,0 7-6 15,0 4-2-15,-18 14 10 0,11-11 10 0,-3-1-3 0,-3-1 0 16,1 0 0-16,-2-1-4 0,3 0-4 15,3-3 4-15,0-2-1 0,-3 2 4 0,4 0-7 16,1-4 12-16,1-1-5 0,-1 1 5 0,4 0-12 16,0-1 6-16,0-3 7 0,2 3-6 15,0-1-4-15,0 1 22 0,0-3 33 0,0 0-6 16,0 0-12-16,11 11 9 0,-6-9-3 0,9 2-6 16,0-1-3-16,4-1 21 0,6 1-5 15,-3-1-6-15,0-1 15 0,0-1-33 0,-9 0 10 16,4 0-6-16,4 0 10 0,-1 0-27 0,0 0-8 15,1 0-1-15,13-10-10 0,-22 10-22 16,-1-1-21-16,-10 1-4 0,0 0-24 0,10 0-20 16,-10 0-21-16,7 0-37 0,-7 0-21 15,0 0 15-15,0 0-213 0,11-7-91 0,-13 5 32 16,1 1 29-16,-2 1 46 0,-1 0 10 16,-2 0 40-16,0 3-5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23T11:41:26.727"/>
    </inkml:context>
    <inkml:brush xml:id="br0">
      <inkml:brushProperty name="width" value="0.05292" units="cm"/>
      <inkml:brushProperty name="height" value="0.05292" units="cm"/>
      <inkml:brushProperty name="color" value="#FF0000"/>
    </inkml:brush>
  </inkml:definitions>
  <inkml:trace contextRef="#ctx0" brushRef="#br0">17795 7218 679 0,'0'0'242'0,"14"-14"-4"16,-14 14-47-16,0 0-11 0,0 0-20 15,0 0-10-15,0 0-8 0,0 0-21 16,0 0-12-16,0 0-2 0,0 0-12 0,-16 11-3 16,2 6-2-16,-5 0-6 0,0 2-7 0,5-2-22 15,-5 1-11-15,1 3 4 0,-3 0-5 0,1 1-14 16,0 1 8-16,-1 1 1 0,-1-2-15 15,4 0 11-15,0-2-36 0,0-3 2 16,1 0-13-16,0 0-42 0,4-2-26 0,0-3-39 16,8-5 9-16,-2-3-239 0,7-4-29 15,0-2 32-15,-2 1 16 0,4-3 23 0,1 0 29 16,0-2 20-16</inkml:trace>
  <inkml:trace contextRef="#ctx0" brushRef="#br0" timeOffset="338.6">18191 7152 336 0,'9'-3'321'0,"-3"0"-39"16,-3 2-53-16,-3 1-2 0,0 2-20 15,-1 1-19-15,-1 3-22 0,-10 8 9 0,-2-2-40 16,0 7 9-16,-1 1-10 0,-1 2-13 15,2-1-24-15,1-2 5 0,-1 3 5 0,1-4-18 16,2 1-3-16,4-4-1 0,0 0-9 16,5-4-10-16,-2-1 6 0,3 0-14 0,1-10 36 15,0 5-9-15,0-5 19 0,18 20-12 0,1-16-9 16,0 1-11-16,4-3-20 0,-8-2-5 16,5 0-5-16,6 0-3 0,3 0-4 0,29-10-64 15,-25 6-31-15,-10-1-20 0,2-2-45 0,-6 1-26 16,-1 2-58-16,0-3 20 0,-7 2-238 15,-3 2 16-15,-1-2 25 0,-3 3 25 0,-3-1 30 16,0-1 16-16,-1 2 29 0,0 2-7 16</inkml:trace>
  <inkml:trace contextRef="#ctx0" brushRef="#br0" timeOffset="586.76">18349 7340 764 0,'-2'-1'319'0,"0"1"-55"0,0 1-35 0,-2-1 15 16,3 2-22-16,0-1 34 0,-1 4-35 16,-5 10-24-16,4 1 13 0,-4 1-44 0,3 2-20 15,1 1-14-15,0 1 17 0,1-2-36 16,-3 2 8-16,3-1-33 0,-2-3-8 0,2 3-6 16,1-3-59-16,1-2-6 0,0-15-47 15,0 10-32-15,0-2-8 0,0 0-40 0,0-3-28 16,0-5 15-16,0 8-193 0,0-8-109 15,11 9 43-15,-6-9 44 0,-1 0 17 0,2-1-6 16,8-3 35-16,5-4 35 0,-5-4-21 0</inkml:trace>
  <inkml:trace contextRef="#ctx0" brushRef="#br0" timeOffset="1115.17">18617 7362 477 0,'4'-14'335'16,"4"-1"-17"-16,-2 3-37 0,-3-1-17 0,2 4 18 15,-4 1-58-15,1 0-26 0,-2 2 46 16,1 1-14-16,0 0-5 0,-1 1-29 0,0-1-11 16,0 3-24-16,0-1-19 0,0 0 1 0,0 3-33 15,0 0 3-15,0 0-34 0,-12-4 2 16,7 7-9-16,-10 5 0 0,-1 3-13 0,2 0 2 16,-2 5-16-16,0-4-2 0,2 2-5 15,-1 1 11-15,4 1-12 0,1-1-8 0,-1-1 3 16,4 0-26-16,3-3 14 0,-3 0 0 0,5 0-3 15,0-3 0-15,2-8-4 0,0 6-3 0,0 1 1 16,0-7 12-16,23 22-8 0,-10-14-8 16,-4-3 8-16,4 3 4 0,3-2 8 0,0-1-19 15,3-1 0-15,-3 2 2 0,-2-1-5 0,2 1-6 16,-6-2 0-16,-1 1 2 0,4 2-4 16,-6 0-7-16,-2-1 5 0,-1 1 23 15,-2-2-22-15,-1 3 9 0,-1-8-6 0,0 6 21 0,0 5-4 16,-12 14-9-16,6-12 9 0,-4-1 7 15,-1 2 10-15,2-3-5 0,-1-2 6 0,1-2 13 16,2-2 3-16,0-1 1 0,1-1 10 0,2-1-8 16,0-1 33-16,0-1 2 0,4 0-21 15,0 0-13-15,0 0 13 0,-9-13-14 0,9 8-16 16,2-19-18-16,-2 15 0 0,13-22-7 16,-1 7-27-16,0 4 1 0,5-4-14 0,0 3-12 15,6 0-20-15,0 2-33 0,0-2 3 16,2 4-24-16,1 2 13 0,-1-2-73 0,-2 5-24 15,-3-1-39-15,1 2-27 0,0 1 26 0,-7 2-192 16,-2 3-57-16,-7-1 51 0,-3 2 26 0,-2 1 18 16,0 3 48-16,0 0 6 0,-17-3-1 15,9 3 61-15,-13 0 22 0</inkml:trace>
  <inkml:trace contextRef="#ctx0" brushRef="#br0" timeOffset="12686.9">4897 10440 687 0,'0'0'267'0,"0"0"-51"0,0 0-10 16,0 0-30-16,0 0-19 0,-9 7-2 0,15 8-15 16,7 5-12-16,-5 3 6 0,3-3-21 15,3 3-14-15,-2 0-4 0,2-2-26 0,-2 1 1 16,-1-1-12-16,1 1-7 0,-1 0-29 0,0 0 2 16,1-3-38-16,-3-4-41 0,-2-1-40 15,-1-5 8-15,-3-3-227 0,-3-1-59 0,0-1 23 16,1-3 23-16,-1-1-5 0,-3-2 51 15,-2 1-29-15</inkml:trace>
  <inkml:trace contextRef="#ctx0" brushRef="#br0" timeOffset="12926.52">4896 10730 539 0,'-3'0'385'0,"1"2"-79"16,1-2-20-16,-1 0-7 0,1 1-45 15,0 1 16-15,0-2-45 0,1 0-20 0,-2 0-20 16,2 0-7-16,2-2-25 0,-1-1-35 0,3 1-14 16,7-8 4-16,4-2-27 0,-4 0 6 15,6-2-39-15,3 1-12 0,0 1-16 0,1-3-40 16,-3 0-13-16,3 1-41 0,0-3-46 16,0 3 13-16,-1-1-139 0,-3-1-98 0,2 1-24 15,-2 0 41-15,-2 1 31 0,-2-1-34 16,-4 3 57-16,0 3-28 0</inkml:trace>
  <inkml:trace contextRef="#ctx0" brushRef="#br0" timeOffset="13686.69">5205 10428 486 0,'-4'0'288'0,"-1"0"-67"0,2 0-5 0,-3 2-24 16,0 0 5-16,-6 6-13 0,2 1-43 16,-2-1-2-16,2 3-1 0,2 2-21 0,2 2 5 15,-1 2-16-15,3-1-4 0,1 2-1 0,2-4-5 16,1-7-14-16,0 4-1 0,0 2 5 0,12 16-29 15,-9-20 17-15,1 1-7 0,0-2-16 16,4 4 15-16,1-5 6 0,-3-2-30 0,2-1-1 16,0-3-5-16,0-1 4 0,-8 0-25 0,0 0 5 15,27-13 10-15,-15 4-15 0,-2-1 17 16,-2-2-13-16,-2 2-7 0,-5 1 14 0,2 2-32 16,-1-1 18-16,-2 3-9 0,0-1 19 15,2 0-30-15,-2 3 8 0,0-1 8 0,1 1-18 16,-1-1 8-16,0 1-8 0,1 1 8 0,-1 0-21 15,0 2 23-15,0 0-14 0,0 0 1 16,4-1-5-16,-2 2 9 0,-1 0 4 0,1 0 27 16,2 0-39-16,0-1 26 0,1 1-5 0,-1-1-2 15,2 0-14-15,-1 0 10 0,0-1 9 0,1 0 7 16,1 1 2-16,12-12-21 0,-8 1 23 16,-1 2-37-16,0-3 22 0,-2 0-32 0,-1 0 10 15,-1 2-1-15,-1-4 19 0,-3 2-35 16,-2 0 7-16,0 0-5 0,0 5 14 0,-11-22-17 15,3 7 13-15,-4 0 9 0,0-1-4 0,0 2 10 16,-2 1-12-16,-1-1-4 0,-2 4 15 16,7 0-14-16,-1 3 13 0,-1 2 0 0,1 3 4 15,5 1-10-15,1 5 9 0,2 3 9 0,3 0 5 16,0 0-22-16,-7 16 17 0,9 0 13 16,-2-6 2-16,0 6-7 0,13 19 5 0,-4-10 13 15,-1-4-5-15,2 0 4 0,2 1 9 0,1-3-9 16,0 1-1-16,-2-3 0 0,1-1 17 15,-1-1-30-15,-2-2 32 0,-1-2-27 0,-1-4 16 16,-2 0-19-16,-2-2-14 0,1-2 24 0,-1 2-12 16,-1-3 24-16,0 0-31 0,0-1 33 15,-2 1 2-15,2 0-9 0,-2-2 4 0,0 0-30 16,0-2 41-16,0 0-33 0,1-1 2 16,-2-2-26-16,1 2 36 0,1-3-28 0,0 1 22 15,1-2-7-15,-1 1-30 0,7-9 4 0,1 2 9 16,-1 0-14-16,-2 4 35 0,2 4-31 0,-2 3 12 15,0-1 7-15,1 1-1 0,-1 2-24 16,-6 0 20-16,0 0-10 0,8 0 27 0,-8 0-21 16,22 15 5-16,-16-5 8 0,2 2 8 0,-5-5-34 15,-1 3-4-15,-1-1 20 0,-1-1-2 16,1 0-13-16,-1-8 2 0,0 7-24 0,0-7-20 16,0 8-22-16,-15 2-47 0,9-5-25 0,1-3 14 15,-2-2-146-15,-12-2-117 0,4-6 3 0,-1-1 19 16,1-4 23-16,0-6 38 0,2 2 5 15,1-4 33-15</inkml:trace>
  <inkml:trace contextRef="#ctx0" brushRef="#br0" timeOffset="14136.88">5306 10095 491 0,'1'-2'228'0,"0"2"-40"16,1 3-1-16,0 0-1 0,0-1-7 0,1 1-21 15,-1 3 6-15,5 8-19 0,3 1-17 0,-3 2 9 16,2 3-5-16,2 1-1 0,0-1-11 16,-1 2-5-16,3-1 22 0,-3 1-25 0,4 0-6 15,-2-3-1-15,1 1-10 0,-1-1 9 0,-1-3-41 16,0 1 9-16,-2-2 8 0,1-5-5 16,-3 2-29-16,1-4 6 0,-2-1-2 15,0-5 16-15,-1 1-15 0,0-3-31 0,-5 0 25 16,0 0-5-16,9 0-5 0,8-17-5 0,-8 4-5 15,-2-5-1-15,-2 3-20 0,-2-6-2 0,0 1 32 16,-3 2-10-16,0 9-28 0,0-5 4 16,0-1 17-16,0 1-2 0,0 1-1 0,0 4 13 15,-11-6-1-15,10 10-22 0,-2 4-8 0,1 0 20 16,1 2-31-16,-3 1-13 0,3 3 15 16,1 1 10-16,0 0 6 0,0 1-1 15,3 12 0-15,-3-13 23 0,8 14-1 0,-3-6-4 16,2-2-3-16,-1-1-3 0,3-2-19 15,0 0-33-15,-1-3 7 0,0-1-33 0,1-3-9 16,0-2-37-16,-9 0-33 0,12 0-46 0,20-14 18 16,-12 3-224-16,0 1-28 0,0-3 45 0,-2 1 11 15,1-2 13-15,-2 3 39 0,3 3-1 16,0-3 0-16,2-3 33 0</inkml:trace>
  <inkml:trace contextRef="#ctx0" brushRef="#br0" timeOffset="15040.29">9096 10053 434 0,'0'0'387'0,"-14"12"-62"0,14-12-9 16,0 0-42-16,0 0-7 0,0 0-11 0,0 0-29 15,0 0-9-15,0 0-7 0,0 0-47 16,0 13 3-16,0-13-1 0,0 0-29 0,0 0-14 16,-22 15-1-16,22-15-10 0,0 0 0 0,0 0-47 15,-1 2-3-15,4-2-4 0,-3 1-4 0,-2-1-18 16,2 2 0-16,0-2 5 0,0 0 8 15,0 0-22-15,0 0 16 0,-1 0-7 0,2 1-9 16,-1-1-9-16,2 0-8 0,-4 0-21 0,2 0 2 16,0 1-30-16,0-1-26 0,-1 0-3 15,1 0-26-15,-1 1-28 0,1-2-14 16,0 0-42-16,2 0-43 0,1-1 20 0,-3-2-232 0,2 2 3 16,0-2 34-16,0 1 42 0,0-1 3 15,-1 0 64-15,1 1-43 0,0-1 36 16</inkml:trace>
  <inkml:trace contextRef="#ctx0" brushRef="#br0" timeOffset="16178.4">12384 10420 770 0,'0'0'226'0,"0"0"-13"0,0 0-22 0,0 0-27 16,0 0-22-16,0 0 22 0,0 0-48 0,0 0 14 15,13 0-30-15,-13 0 14 0,0 0-39 16,0 0-11-16,0 0-3 0,0 0-5 0,0 0-1 16,0 0 0-16,0 0-27 0,0 0-12 0,0 0 2 15,0 0-10-15,0 0-1 0,0 0-5 16,0 0-5-16,0 0-20 0,0 0-14 16,0 0-16-16,0 0-21 0,0 0-16 0,0 0 11 15,0 0-164-15,0 0-98 0,0 0 9 0,0 0 26 16,0 0 0-16,0 0 38 0</inkml:trace>
  <inkml:trace contextRef="#ctx0" brushRef="#br0" timeOffset="26780.44">7212 12846 658 0,'0'0'229'0,"-14"0"-21"0,14-14-39 16,0 14 0-16,0 0-33 0,0 0 5 0,0 0-24 16,0 0-28-16,0 0 6 0,0 0 5 15,0 0-14-15,-26 18 20 0,26-9-34 0,0 6 14 16,0 4-13-16,0 1 4 0,-11 24-8 0,7-18-5 16,0-5-10-16,-2 3 0 0,0-1-17 15,1 1 5-15,-1-1-6 0,-1-3-4 0,1 0 6 16,1-2-3-16,-1-2-10 0,2-6-5 0,1-1 23 15,-1-4 0-15,2 1-17 0,2-3 10 0,-1 2 24 16,-1-2-19-16,2-1-12 0,-3-2-10 16,2 0 8-16,1 0-5 0,0 0-3 0,0 0 6 15,0 0 4-15,-2-12-12 0,4 8 3 16,2 1-5-16,-2 0 1 0,3-1-6 0,1 3 6 16,12-6 5-16,0 5 8 0,-3-1-20 0,-3 3 1 15,2 0 8-15,4 0-17 0,-9 0 34 16,3 0-39-16,-1 0 19 0,1 0-8 0,-2 0 5 0,-1 0-20 15,-1 0-7-15,-1 0-4 0,0 0 0 16,-7 0-7-16,7 0-7 0,-7 0-14 0,9 0 0 16,-9 0-13-16,9 0-15 0,-9 0-23 15,7 0-4-15,-7 0-18 0,13-10-33 0,-12 8 14 16,2 0-108-16,-3 1-45 0,2-2-67 0,-3 0-1 16,1 0 42-16,0 1 29 0,0-2-33 0,-1 0 35 15</inkml:trace>
  <inkml:trace contextRef="#ctx0" brushRef="#br0" timeOffset="26977.97">7311 13055 342 0,'-3'-5'320'0,"1"1"-21"0,0 1-50 16,0 0-13-16,0 0-24 0,1 1-1 15,-1 0-8-15,1 0-36 0,1 0-24 0,-1 2-2 16,-1 1-16-16,1 2 0 0,-1 3-8 0,2 1 26 16,4 15-27-16,-4-9-16 0,0 7-14 15,0 7-2-15,8 31-35 0,-5-25-2 0,2 2-14 16,-1 3-54-16,5-1-37 0,-3 0-58 0,0 3-54 15,1-2 14-15,-2-2-247 0,3-1 31 16,-1-6 26-16,-1 1-32 0,-4-2 53 0,3-3 34 16,-3-6-1-16</inkml:trace>
  <inkml:trace contextRef="#ctx0" brushRef="#br0" timeOffset="31804.03">10314 12728 618 0,'0'0'296'16,"0"0"-35"-16,0 0-43 0,0 0-19 0,0 0-10 16,0 0-18-16,0 0-13 0,0 0-19 0,0 0-8 15,0 0-3-15,0-13-16 0,0 13 1 0,0 0-12 16,0 0 9-16,0 0-17 0,0 0-3 16,0 0 12-16,0 0-19 0,0 0-2 0,0 0-15 15,0 0-14-15,0 0-4 0,0 0-19 16,0 0 18-16,0 0-2 0,-26 6-18 0,18 10-8 15,-2 2 13-15,4 2-17 0,-4-1 4 0,2 3 1 16,-4 0 1-16,2-1 6 0,0 1-2 0,1 0-15 16,2-3 1-16,1 0 6 0,-1-4-17 15,3-3 14-15,2-4-5 0,0-1-2 16,-1-2 5-16,2 0-2 0,1-1 0 0,-1-1-15 16,0 0 8-16,1-3-2 0,0 0 8 0,0 0-7 15,0 0-2-15,7 4 8 0,-4-4 39 16,3 0-6-16,0-2-5 0,10-3-21 0,-2 3 8 15,2-3 4-15,1 2-30 0,3-3 5 0,-4 1 13 16,3-1 10-16,-2 1-2 0,0 0 14 0,0-2-4 16,-1 0-3-16,-1 1-3 0,-1 2-79 15,-3-1-34-15,-1 3 2 0,-2-1-23 0,-3-1-1 16,-2 1-31-16,1 3-14 0,-1-2-25 0,-1 0 15 16,0 2-124-16,0 0-81 0,-2 0-23 15,0 0 19-15,0 0 37 0,0-1 17 0,-2 1 15 16,1-2 0-16,-1 0 32 0</inkml:trace>
  <inkml:trace contextRef="#ctx0" brushRef="#br0" timeOffset="31990.02">10359 12843 589 0,'-1'4'345'15,"-1"-1"-61"-15,0 2 5 0,2 2-41 0,-1 13-16 16,1-9-39-16,0 9 3 0,0 6-55 15,0 6-5-15,0 0-47 0,0 4-40 0,0 0-50 16,10 42-43-16,-5-40-54 0,0-1 9 16,-2-1-264-16,3-5 6 0,-1-2 14 0,3-2 2 15,-2 2 43-15,-1-5 16 0</inkml:trace>
  <inkml:trace contextRef="#ctx0" brushRef="#br0" timeOffset="35927.42">22814 7174 647 0,'0'0'236'16,"0"0"-43"-16,0-13-17 0,0 13-29 16,-20-26 6-16,13 23-21 0,-3 0 8 0,1 1-9 15,-9 0-28-15,9 2-8 0,-3 0 8 0,-3 0-15 16,1 0-14-16,-17 16-12 0,13-12-10 16,4 1-8-16,3 1-9 0,2-2 8 0,-5 4-5 15,6-2-1-15,-1-2 18 0,2 0-12 16,-3 6 2-16,2 1-4 0,1-3-2 0,4 0 9 15,-4 4 20-15,4-2-15 0,0-1-2 16,0 3-1-16,2-4 11 0,-3 7 5 0,4-15-24 16,0 11 28-16,11 18-14 0,-5-14 11 15,3 2-8-15,1-3 2 0,2-2-20 0,-1-2-4 16,4 3-4-16,0-2 6 0,1 1 2 0,-1-4-5 16,0 1-3-16,0 1 4 0,-1-2-8 15,0-1 1-15,-2 0-4 0,2 0-3 0,-3 3-10 16,-3-6-9-16,-2 0-11 0,-1 0 22 0,-1-1-25 15,-1 1 4-15,-1-1 16 0,-1 0 25 0,0-2-4 16,-1 2-2-16,0 1-5 0,0-4 13 16,0 0 0-16,0 0 6 0,-12 13-5 0,-3-6-3 15,-1-2-5-15,0-1 0 0,-1-2-11 16,-1 0-3-16,0-1 7 0,10-1 0 0,-3 0-10 16,-16-12 1-16,13 7 6 0,3-1-4 15,3 0-16-15,2 1 18 0,1-1-20 0,0 0 26 16,4 0-8-16,0 0-4 0,1 6 11 0,0-12-15 15,12-13-8-15,1 7 18 0,1 2-8 16,4 0-22-16,1 2 19 0,2 0-20 0,-3-1 5 16,5 4 0-16,-2-2-41 0,3 2-3 15,-2 0-22-15,2-3-9 0,0 3-15 0,-2 1-26 16,-4 0-56-16,-2 3-37 0,-3 1 21 16,-4 1-236-16,-4 0 11 0,0 3-5 0,-5 0 39 15,0 2 42-15,-6 1 13 0,1 1 27 0,0-1 11 16,-2 1 11-16</inkml:trace>
  <inkml:trace contextRef="#ctx0" brushRef="#br0" timeOffset="36511.47">23118 7279 434 0,'1'-3'401'16,"0"-1"-59"-16,1 2-37 0,-1-1-15 0,0 1-20 15,0 1-17-15,-1 0-34 0,0 0-17 16,2-1-42-16,0 2-15 0,1 3 15 0,1-1-10 16,7 9-6-16,-1 0-25 0,1 1 25 0,1 0-30 15,-2 1-6-15,0 3-24 0,3-2-21 16,-3-1 9-16,-1 1 10 0,2-2-19 0,-1 1-23 15,-1-4-10-15,-1 0-21 0,-2-4 0 0,0 1-67 16,-1-2-40-16,0-2-25 0,0-1-27 16,0-1-26-16,-5 0-33 0,0 0 19 0,0 0-206 15,7 0-20-15,4-13 29 0,-9 8 32 0,-1-2 16 16,1 2 27-16,-1-1 16 0,-1-2-9 16</inkml:trace>
  <inkml:trace contextRef="#ctx0" brushRef="#br0" timeOffset="36718.52">23302 7252 843 0,'-5'-2'317'0,"1"2"-22"0,0 0-30 0,-2 3-16 16,0 0-29-16,-7 6 44 0,-2 3-19 15,-1 1-15-15,0 2-6 0,-1 1-29 0,2 0-12 16,-2 3-24-16,1-1-13 0,-2 3-17 0,2-2-22 16,-1-1 0-16,1-1-29 0,1-1-29 15,4 0-6-15,-2-2-68 0,5-2-36 0,-2-3-30 16,4-1-44-16,3-5-33 0,1 0 17 0,2-3-249 15,4-2-36-15,1 1 35 0,8-6 40 16,1-2 4-16,6 0 28 0,0-3 32 0,-2-3 4 16,3 1 10-16</inkml:trace>
  <inkml:trace contextRef="#ctx0" brushRef="#br0" timeOffset="37109.09">23621 7032 1087 0,'6'-5'366'0,"-3"-1"-48"16,2 1-2-16,-2 2-57 0,0 1-24 0,-1 0-28 16,-1 1-24-16,-1 1 31 0,0 3-6 15,-2 1-14-15,-3 9-10 0,-5 2-19 0,2 5-17 16,0 1-12-16,-3 3-1 0,2 2-14 16,1-2-7-16,0 1-7 0,0-1-12 0,2 5-5 0,0 0-5 15,2-2-3-15,1-3-8 0,1 0-8 16,1-3-7-16,1-11-9 0,0 2-6 0,0 2 4 15,13 13 1-15,-5-16-12 0,1-4 6 0,0-3-10 16,6-1-11-16,1-2-4 0,-3-1 2 16,-13 0-9-16,16 0 8 0,18-10-1 0,-20 3-9 15,2-1 7-15,-2-2-17 0,-2-1 0 0,-3-1 10 16,-1 1-2-16,-2 2-4 0,-5 2-5 0,-1-1-6 16,0 8-6-16,0 0-15 0,-22-17-23 15,1 11-2-15,-2 6-42 0,-2 0 9 0,9 0-49 16,-7 0-36-16,-6 0-37 0,0 0-36 0,-31 14 25 15,29-8-206-15,-1-3-57 0,2 2 16 16,1-1 27-16,4 1 43 0,0-2 63 0,0 2 11 16,3-2 6-16,0 1 13 0,0-1 37 15</inkml:trace>
  <inkml:trace contextRef="#ctx0" brushRef="#br0" timeOffset="43098.84">24589 7140 774 0,'0'12'311'0,"0"-12"-6"0,0 0-50 16,0 0-27-16,0 0-14 0,11 20-17 16,6-24-23-16,-7 4-11 0,21-7-27 15,-8 7-10-15,0-3-36 0,-3-1-26 0,1 0-50 16,-2 3-40-16,-4 1-47 0,-2 0-46 15,-3-3 10-15,-1 3-268 0,-9 0 22 0,0 0 13 16,7 0-24-16,-7 0 70 0,0 0 27 0,10 10 11 16</inkml:trace>
  <inkml:trace contextRef="#ctx0" brushRef="#br0" timeOffset="43265.29">24749 7276 354 0,'-2'3'288'0,"0"1"-9"0,0-1-31 0,2 0-11 16,-2-1-5-16,-1 2-10 0,3-3-19 0,0 2-12 15,0-2-18-15,2 2-18 0,1-3-27 16,1 1-24-16,2-2-16 0,14 0-50 0,-11 1-22 16,8 0-43-16,23-11-37 0,-9 7-36 15,0 2 10-15,-1-5-166 0,-4-3-115 0,3 2 20 16,-1 1 24-16,0-3 26 0,-3 2 7 0,-1 0 35 16</inkml:trace>
  <inkml:trace contextRef="#ctx0" brushRef="#br0" timeOffset="43663.97">25273 7115 716 0,'1'-2'334'0,"2"0"-55"16,-2 0-3-16,0 0-60 0,1 2-26 15,-1-1-5-15,-2 2-17 0,-1 1 5 0,0 2 7 16,-1 0-30-16,-7 8-19 0,1 3-5 0,1-3 6 16,-1 4-13-16,2 4 24 0,3-5-14 15,-1 2-15-15,3-5-30 0,0 0-2 0,2-4-8 16,0 1-8-16,0 1-7 0,10 7-5 15,-1-5-5-15,0-6-45 0,5-1-29 0,-1-2-5 16,1-3-21-16,4 2-2 0,-10-2-16 16,3 0 3-16,18-14 11 0,-13 7 0 0,-2-4-7 15,-2 6 7-15,-4 1 7 0,-2-1 32 16,-1 3 22-16,-1-2 2 0,2 1-5 16,-2 3 14-16,-2-2-11 0,1 2 15 0,-3 0 16 15,0 0 4-15,0 0 1 0,2 11-5 0,-2-8 52 16,-2 5-10-16,0-2-7 0,2-1-23 0,-2 3 3 15,2-1 7-15,-4 13-18 0,4-11-2 16,0-1-19-16,-1-2-2 0,1-6-47 0,0 0-11 16,0 7-36-16,14 3-45 0,2-6-20 15,-2-2-21-15,5-2-10 0,-9 0-27 0,5 0 19 16,25-14-130-16,-15 4-73 0,-1-1-13 16,-2-3 41-16,0 0-15 0,3-3 63 0,-1-1 4 15,0-3-17-15</inkml:trace>
  <inkml:trace contextRef="#ctx0" brushRef="#br0" timeOffset="44019.43">25869 7122 672 0,'17'-14'301'0,"-4"2"-35"0,-4 0-10 16,1 2-36-16,-8 4-30 0,-2 6 0 0,0 0-15 16,-15-6-19-16,9 8 5 0,-10 6-19 15,0 0 5-15,2 1-34 0,-1 5 2 0,3-4 25 16,3 1-42-16,-3 0-7 0,6 3 10 16,3-3-28-16,1-2-6 0,2 0-13 15,0-9-4-15,0 12 26 0,10 17-10 0,1-12-31 16,0-3 4-16,2 0-40 0,4-2 29 0,1-1-32 15,2 4 22-15,-1-6-17 0,-1 2-9 0,-2-2 2 16,-2-1-27-16,-2 2 3 0,-4-5 10 16,-3-1 20-16,-2 0-9 0,0-1 13 0,-2 0 10 15,0 0-1-15,-1-3-2 0,0 0 26 16,-10 8-3-16,-6-1 43 0,1-4-5 0,0-2-13 16,-3 0 24-16,11-1-11 0,-3 0 0 0,-1 0 0 15,-2 0-4-15,-13-10-1 0,16 3-2 0,2 2-24 16,2-2-5-16,2-1-21 0,3 1-18 0,1 0-23 15,11-12 3-15,0 3-57 0,7-1-7 16,1-1-26-16,1 6-2 0,4-4-6 16,5 3-19-16,2-4-13 0,-1 2-39 0,4 3 19 15,-1 0-177-15,-4-2-93 0,5 4 44 0,-1 1 19 16,-4-2 37-16,0 2-23 0,-3 0 66 16,2 1 5-16,-2-2 23 0</inkml:trace>
  <inkml:trace contextRef="#ctx0" brushRef="#br0" timeOffset="46459.08">24973 13324 748 0,'13'-13'264'0,"-13"13"-25"16,15-14-26-16,10-11-7 0,-18 17-7 0,1-2-10 15,-3 0-7-15,0-3-3 0,2 2 11 0,-2-1-36 16,-1 4 0-16,-4-1 1 0,2 0-48 0,-2 9 4 16,0-8-12-16,0 1-11 0,0 1-25 15,0-1 20-15,-20-14-7 0,10 9-14 0,-6-1-15 16,0 4 9-16,-3-1-6 0,-3 5-4 0,3 1-5 15,-3 0-13-15,1 3-13 0,10 1-3 16,-6 0 13-16,-21 16-8 0,18-6-23 0,-2 1 2 16,4 3 0-16,3 6 13 0,-1-5-8 0,-1 3 20 15,4-3-28-15,4 1 31 0,5-1-14 16,-3 1 4-16,3-3-2 0,4-13-4 16,0 10-20-16,12 14 1 0,-2-12 1 0,4 2 4 15,2-2 32-15,3-2-17 0,4 0-22 0,-1-1 18 16,1-1-15-16,1 4 13 0,-2-4-8 15,0 0 1-15,0 1 32 0,-1 0-12 0,-3 0-7 16,1 3-9-16,-4-3-7 0,-1 2 14 16,-2-2 12-16,-1 3-20 0,-4-4-13 0,-2 1 13 15,-1 6-11-15,1-6 14 0,-5 1 0 0,0-10 7 16,0 7 13-16,-11 13-2 0,1-6 8 0,-3-5 11 16,1 1-7-16,-8-2 13 0,3-1-4 15,-3-2 10-15,1-2-26 0,6-1 16 0,-2-1 0 16,15-1-6-16,-10 0-7 0,-3 0 15 0,-15-13-16 15,14 4 8-15,2 0-20 0,0-2 9 16,6-1-9-16,3-1-2 0,3 2-21 0,0 11 18 16,0-12-17-16,10-17-10 0,1 12-3 0,2 2 2 15,5 0-23-15,1 0-13 0,2 1 11 16,-2 1 2-16,3 0-5 0,0 1-27 0,2 0 1 16,0 1-3-16,2 2-6 0,1-2-22 0,-1 1-15 15,0 0-46-15,-1 0-25 0,0 2 18 16,1-3-230-16,-1 1-28 0,-6 3 1 15,0-1 47-15,-4 4 48 0,-2-3 26 0,-5 2 9 16,0 0-9-16</inkml:trace>
  <inkml:trace contextRef="#ctx0" brushRef="#br0" timeOffset="46939.38">25677 13225 929 0,'-1'-3'318'16,"-1"1"-58"-16,2-1-29 0,-1 1-18 0,1 0-19 15,0 4 10-15,1-1-16 0,1 3-15 16,1-1-20-16,6 13 37 0,2 2-34 0,0 0 4 15,1 2-28-15,4 0 7 0,-4 0-1 16,3-2-15-16,1 2-29 0,-1 1-6 0,-1-2 5 0,-1 0-26 16,-1-3 0-16,-1-3-18 0,-1 0-5 15,-4-4-5-15,1 4-3 0,-2-6-84 16,0-1-6-16,-3-2-21 0,0-2-33 0,-2-2-15 16,0 0-35-16,0 0-35 0,3-10 17 0,-2 5-148 15,0-2-89-15,4-7 14 0,-3-3 20 16,1 2 26-16,-1-2-6 0,-2 6 63 0,0-3-8 15,0-2 19-15</inkml:trace>
  <inkml:trace contextRef="#ctx0" brushRef="#br0" timeOffset="47125.13">25929 13280 394 0,'1'-9'328'0,"0"0"-20"0,-1 2-26 0,2 0-19 15,-2 3 7-15,0-1-24 0,0 3-14 16,-1 1-17-16,-2-1-24 0,0 2-22 0,-1 3 82 16,-11 4-25-16,0 3-21 0,-3 7-8 15,2-1-13-15,-1 1-11 0,-3 2-18 0,-2 4-16 16,-3 1-12-16,-1-1-21 0,-3 5-22 0,-1-2-50 15,-2 2-57-15,1 2 1 0,2-1-133 0,-2 1-81 16,3-4 22-16,3 1-286 0,2-3 25 16,0-3 32-16,3-1 52 0,3-6 9 0,-4 3 53 15,6-8 3-15,-1 2 31 0,3-4-27 16,5-4 27-16</inkml:trace>
  <inkml:trace contextRef="#ctx0" brushRef="#br0" timeOffset="51106.23">26241 13124 491 0,'0'0'283'0,"0"0"-27"0,0-13-28 0,0 13-23 16,0 0-14-16,-12-22-37 0,11 20-18 15,3 2 3-15,-2 0-11 0,0 2 0 0,-1 0 17 16,0 4-9-16,0 12-11 0,1-8-17 0,0 9 12 16,-8 26-8-16,3-16 3 0,0-2-31 15,0-1 34-15,-1 3-36 0,-1-4 8 0,0 0-25 16,-2-2-14-16,2 1 20 0,-2-3-13 0,0-2 0 16,1-1-25-16,2-4 8 0,2-3 1 15,1-2-1-15,-1-2-3 0,1-3-4 0,0 0-3 16,0 0 22-16,2-1-12 0,0-2-4 0,0 0-4 15,1-1-3-15,0 0-4 0,0-3-1 16,2 1-3-16,1 1-4 0,1-1-2 0,0 0 6 16,2 1-6-16,0 0-11 0,13-2 1 0,-2-1 7 15,3 1-3-15,0 3-1 0,0-2-10 16,1 2 0-16,0-1 0 0,-7 1 0 0,7-1-8 16,-7 0-8-16,-6 1-7 0,3 0-7 0,-2 0-2 15,0 0-20-15,-1 0-48 0,-1 0-10 16,5-9 5-16,-8 8-25 0,1-1-39 0,-2-1-5 15,-1 1-9-15,2-1 16 0,-2 1-77 16,-1-3-32-16,-1 2-36 0,0-1-6 0,-1-1-22 16,0 0 17-16,1 5 13 0,-8-17-2 0,5 6 60 15</inkml:trace>
  <inkml:trace contextRef="#ctx0" brushRef="#br0" timeOffset="51286.71">26381 13384 394 0,'-2'-4'244'0,"0"-1"12"0,0 2-22 16,-1-1-24-16,1 1 10 0,0 0-37 0,1 1-16 15,0 0-2-15,-2 4 0 0,2 1 20 0,0 1-7 16,0 2-6-16,-1 13-7 0,2 2-18 15,-2 2 21-15,2 5-24 0,0-1-16 16,0-13-41-16,0 6-10 0,0 4 19 0,0 2-10 16,0-1-52-16,0-1-26 0,0-2-18 0,0-3-26 15,0-3-27-15,0-3-31 0,0-3-21 16,0-2-46-16,0-2 16 0,-8 4-247 0,5-9-19 16,0-1 22-16,-1-2 33 0,-1 1 18 15,0-2 28-15,-6-4 35 0,-2-5 4 0</inkml:trace>
  <inkml:trace contextRef="#ctx0" brushRef="#br0" timeOffset="51715.4">27149 13230 1120 0,'0'2'347'0,"0"-1"21"16,0 0-22-16,0-1-35 0,1 0-22 16,0 3-20-16,0-3-13 0,1 0-43 0,-1 0-6 15,2 0-24-15,1 0-15 0,1 2-30 0,2-2-7 16,1 0-29-16,3 0 2 0,3 0-14 16,4 0-25-16,0 0-15 0,18-11-29 0,-22 10-1 15,-1 1-119-15,-3-2-31 0,-4 2-53 16,1 0-60-16,0-2 21 0,-2 2-258 0,-5 0 35 0,0 0 30 15,0 0 15-15,7 0 49 0,1 6 13 16,-8-5 23-16,-1 2 21 0,-2 0-15 0</inkml:trace>
  <inkml:trace contextRef="#ctx0" brushRef="#br0" timeOffset="51900.89">27097 13389 1085 0,'-7'2'385'16,"5"1"-48"-16,1-1 13 0,-1-1-26 0,2 1-38 15,2 0-17-15,1-1-14 0,4 1-27 0,1-2-29 16,14 1-16-16,-10-1-40 0,7 0-45 16,3 0-13-16,29-12-145 0,-22 6-56 0,0-1-70 15,-2-1 16-15,2 1-289 0,-1-3 26 16,3 1 12-16,1-1 33 0,-1 0 37 0,1-1 14 16,0 3 61-16,-2-2-7 0,4-4 10 15</inkml:trace>
  <inkml:trace contextRef="#ctx0" brushRef="#br0" timeOffset="52388.23">27816 13150 869 0,'-5'-10'485'0,"1"3"-46"0,1 2-46 0,1-2-35 16,1 1-42-16,1 0-33 0,1 1-29 15,-1 5-31-15,0 0-10 0,0-8-31 0,18-9-21 16,-6 10-22-16,2 2-13 0,0 3-13 0,-3 2-18 15,-11 0-17-15,8 0-12 0,14 13-12 0,-13 0-14 16,3 4-25-16,-7-1-6 0,-5-7-7 16,0 5-1-16,0 3-13 0,0 2 1 15,-12 20-4-15,3-22 16 0,0 0-13 0,-1 0 10 16,1-3 0-16,-4-1-4 0,0-1 10 0,-2 1 3 16,2-4-5-16,1-2-15 0,2-2 25 0,-2 2 7 15,4-5-9-15,2 1 6 0,2-3-1 16,4 0-17-16,0 0 13 0,0 0-14 0,-5-5-7 15,6 3-9-15,1-1 1 0,1 1-3 16,1 0-1-16,0-1 2 0,3 3 2 0,11 0 3 16,-6 0 1-16,-12 0 1 0,12 0 1 0,3 0 2 15,-2 0-32-15,18 14-3 0,-19-6 6 0,7 4 3 16,-8-3 13-16,-1 3-5 0,0-1 18 16,-4-2-18-16,-2 0 4 0,-2-1 0 0,-2 0 5 15,0-8 42-15,0 0 18 0,0 9 2 16,-13 10-9-16,1-11 18 0,0 2-15 0,-3-6-8 15,-2 1-20-15,-7-1 8 0,11-4-31 0,-7 0 1 16,-2 0-92-16,-1 0-46 0,-19-19-55 16,25 9 17-16,-1-2-292 0,9-2 18 15,2-2 40-15,7-4 26 0,0 9 42 0,12-18 14 16,1 6 23-16,1 3 25 0,2 3 26 16,10 4-39-16</inkml:trace>
  <inkml:trace contextRef="#ctx0" brushRef="#br0" timeOffset="52800.86">28236 13208 696 0,'2'-4'426'0,"-1"-1"0"0,-1 2-29 16,0-3-17-16,1 2-40 0,0-2-22 0,1 1-45 16,0-1-22-16,7-4-21 0,1-2-27 15,1 3-30-15,1 1-16 0,-3 2-12 0,1 3-18 16,0 0-20-16,-2 3-13 0,-8 0-16 15,8 0-5-15,4 0-9 0,11 18 0 0,-10-7-7 16,-5 1-8-16,0 1-4 0,-4 4-14 0,-4-10-4 16,0 7 6-16,-12 18-8 0,3-13 2 15,-5 0-11-15,0 1 5 0,-2-3 6 0,-1-1-10 16,-2 2 1-16,1-3-7 0,-1 0-1 16,0-1 7-16,4-2-9 0,0-3-5 0,6 0 2 15,-1-1 8-15,5-3-10 0,0-1 2 0,3 0 8 16,0-2-5-16,2-2-2 0,0 0 3 0,0 0-6 15,12 4 4-15,-5-3-6 0,1-1 7 16,13 0-10-16,-9 0 3 0,7 0-15 0,4 0 2 16,3 0-15-16,1 0-15 0,1 0-10 15,0 0-17-15,30-12 7 0,-27 11-89 0,-4-3-17 16,-3 3-36-16,-6-1-27 0,-1 2 25 0,-4 0-235 16,-4 0-40-16,-3-3 36 0,-2 3 12 15,-3-2 38-15,-2 1 44 0,-1 0 17 0,-1 0 36 16,-4-1-3-16,-13 0 42 0</inkml:trace>
  <inkml:trace contextRef="#ctx0" brushRef="#br0" timeOffset="53927.95">17883 12669 646 0,'0'0'337'0,"0"0"-24"15,-25-1 4-15,5 9-13 0,0 6-44 16,-6-4-34-16,-2-2 20 0,1 2-17 0,-2 3-14 15,-1 2-34-15,-1-3-10 0,-1 2-11 0,1 3-25 16,-3-2-27-16,3 2 1 0,0-1-12 16,3 2-33-16,1 0-17 0,0 0-4 15,7-1-52-15,0 0-24 0,4-3-36 0,-2 3-34 16,5-2-28-16,2-3-24 0,6-3-56 0,5-4 20 16,0-5-165-16,0 0-56 0,0 0 29 15,16 5 7-15,1-10 28 0,0 1 50 0,3-3-10 16,0-1 34-16</inkml:trace>
  <inkml:trace contextRef="#ctx0" brushRef="#br0" timeOffset="54511">18175 12707 1002 0,'-2'-3'378'0,"0"-1"-50"16,-2 1-7-16,3 2-20 0,-1-3-48 16,1 1-19-16,1 1-28 0,0-1-38 0,1 1-3 15,4 0-17-15,0-1-19 0,1 2-20 16,1 0-10-16,-1 1-12 0,14 5-14 0,-14-5-17 16,17 8-5-16,-10 0 5 0,0 1-20 15,-5 1 22-15,1 1-27 0,-2 4-1 16,-3-5 6-16,-2 1-11 0,-2-1-15 0,0 0 0 15,0-3-1-15,0 5 4 0,-12 9 20 16,4-9 14-16,0 1-7 0,0 2 4 0,-2-6-10 16,-1-1 7-16,-2 2-14 0,4-3-6 0,-1-3-5 15,2 0 4-15,0-3 11 0,2 2-14 0,1 0-14 16,0-1 17-16,2 0-35 0,-1-1 12 16,0 0-1-16,2 0 14 0,0 1-13 15,1 0 5-15,-1-2 7 0,2 0-31 0,2 0 18 16,0 0-20-16,2 0 20 0,2-2 0 0,-1 2-17 15,3-2 16-15,12-1-10 0,-11 3-3 0,3 0 11 16,5 0-13-16,1 0 9 0,0 0 1 0,0 0-16 16,12 13 5-16,-15-7 0 0,-3-3-7 15,-4 2 3-15,2 4 41 0,-4-2 5 0,-2 1 23 16,0-3-10-16,-4 3 39 0,0-8-6 16,0 5 20-16,-11 16 7 0,1-12-6 0,-3 5 1 15,-1-2-2-15,-1-2-10 0,-4 0-20 16,-1-2 7-16,-2-4-27 0,1 0-20 0,-2 0-26 15,1-2-39-15,12-2-40 0,-3 0 9 0,-2 0-92 16,-13-16-72-16,19 5-49 0,3-3 29 0,4-3-257 16,2 7 19-16,0-4 76 0,17-15 38 15,-5 9 3-15,2 6 32 0,5 2 48 0,2-1 5 16,6 2 5-16,-2 1 15 0</inkml:trace>
  <inkml:trace contextRef="#ctx0" brushRef="#br0" timeOffset="54966.21">18637 12847 1175 0,'-4'0'418'0,"-1"-1"-14"0,-2 0-33 0,3-2-21 16,-1 1-23-16,0 0-34 0,1-2-35 16,0 0-14-16,1 2-25 0,-7-8-21 0,7 3-29 15,2 0-7-15,4 0-16 0,-3 7-30 0,9-11 1 16,-4 7-26-16,8-3-5 0,-1 0-19 15,0 5-1-15,-3-1-18 0,-9 3 3 16,11 0-16-16,15 10-5 0,-9 0 5 0,-5 1-8 16,3 3-6-16,-6 1-10 0,-1-1 14 0,-3 3-1 15,-2 0-8-15,-3-8 5 0,0 7-11 16,0-1 3-16,-12 20 4 0,4-17-1 0,1-2-8 16,-5 1-5-16,0 0 12 0,1-3-2 0,0-2-13 15,-2-1 16-15,1 0-8 0,2-1 3 16,0-5 7-16,-3 2-10 0,6-2-2 0,1-3 10 15,2 0 1-15,1-1-19 0,1 0 19 0,1 1-6 16,0 0-2-16,0 0 1 0,0-2 1 16,1 0-2-16,0 0-7 0,6 0 0 0,0 0-6 15,10-4 1-15,6-1-1 0,1 2-4 16,3-4-3-16,2 1 8 0,1 0-6 0,3 1-19 16,-2 0-24-16,1 0-19 0,1 1 7 0,4 2-97 15,-5-1-28-15,-4-2-32 0,-2 2-43 0,-3 1 27 16,-3 2-238-16,-7-2-7 0,-3 2 23 15,-5-1 32-15,2 1 37 0,-6 0 25 16,0 0 28-16,0 0 41 0,0 0-48 0,0 0 63 16,0 0 14-16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23T11:43:29.920"/>
    </inkml:context>
    <inkml:brush xml:id="br0">
      <inkml:brushProperty name="width" value="0.05292" units="cm"/>
      <inkml:brushProperty name="height" value="0.05292" units="cm"/>
      <inkml:brushProperty name="color" value="#FF0000"/>
    </inkml:brush>
  </inkml:definitions>
  <inkml:trace contextRef="#ctx0" brushRef="#br0">3188 7660 343 0,'0'0'234'16,"0"0"-23"-16,0 0-14 0,0 0-19 0,0 0-14 15,0 0 14-15,0 0-26 0,0 0 6 16,0 0-25-16,0 0-10 0,0 0-3 0,3-15-10 16,-4 13 19-16,0 2-34 0,1-3 12 15,2 2-8-15,-2-2-27 0,-1 0 1 0,0 2-1 16,-1 0 6-16,0-2-26 0,1 0 12 0,1 2-12 16,-3-1 0-16,1 0-12 0,0 2-15 15,0-4 11-15,0 3-7 0,-1 0-11 0,2 1 16 16,-2-3 0-16,-1 3-14 0,1 0-11 0,-1 0 5 15,0-3 10-15,-1 6-16 0,-1-3 10 16,6 0-2-16,0 0-8 0,-7 0-3 0,7 0-2 16,-9 0 1-16,2 0 5 0,7 0 0 0,-10 0 0 15,-4 9-7-15,9-8-10 0,-1 2 30 0,-8 4-30 16,3-2 12-16,2-1 7 0,-3 3-5 16,4 0-14-16,-1-4 16 0,2 4 0 0,2-2-10 15,-1 0 14-15,-4 3-16 0,1-1 15 0,3 0-15 16,0 0-3-16,1-3 16 0,-3 9 5 15,2-4-14-15,0-3 21 0,1-1-19 0,1 1 8 16,0 0-5-16,-1-1-8 0,2-1 16 0,-3 9-15 16,0-5 2-16,1 0 12 0,1-2-5 15,1 1 3-15,-1-3-14 0,0 0 3 0,2 2 9 16,0-3-10-16,0 1 12 0,-5 11 2 16,1-5 16-16,-2 2-11 0,1 2 40 0,2-7-25 15,0 1-12-15,2-1-16 0,0-1 10 16,1-1 9-16,-2 1-25 0,2-2 10 0,0 0 10 15,2 2-16-15,-1-1-12 0,0-1 27 0,0 2-4 16,0-1-26-16,1 1 14 0,-2 1 4 16,2-3 30-16,0-4-21 0,0 7-14 0,0-1 28 15,0 6-32-15,0 1 30 0,11 8-23 0,-8-13 2 16,1 2-10-16,0 2 12 0,2-1-11 16,0 2-4-16,-2-3-7 0,5 2 49 0,-5-2-27 15,2-5 3-15,0 6 11 0,3 1-21 0,0-3 9 16,-3 0 6-16,1-2 0 0,-1 0-2 0,1-3 1 15,5 4 2-15,-5-2 0 0,3 1-2 16,-3-3-1-16,0 0-9 0,-1 0 0 0,0 0 14 16,11-1 7-16,-6 4 23 0,2-3-16 15,-3-1 16-15,-2-3-12 0,-8 0-4 0,9 0 7 16,-1 0-15-16,0 0 24 0,-1 0-22 0,2 0-10 16,-2 0 19-16,5 0-3 0,1 0-13 15,-2 0 5-15,12-10 0 0,-14 7 2 0,8-1-3 16,-2 1 3-16,0-2-14 0,-2 3 20 0,-4-3-15 15,1 1 6-15,-3 2 0 0,8-3-11 16,-5-1 22-16,-1 1-23 0,3-1 9 0,-1-3-5 16,0 1 11-16,-3 1-20 0,0 2 11 0,-2-2-4 15,0 4 14-15,-1-2-20 0,0 0 12 16,4-4 1-16,-2 0-7 0,-1 3 14 0,-2-1-27 16,2 1 18-16,-3 2-8 0,1-2-4 0,-2 0-4 15,0 1 17-15,1 0-10 0,0 0 6 0,-1 1-2 16,1-3 4-16,-1 3-9 0,0-1 16 0,1 1-12 15,-1-2 8-15,-1 0 7 0,1-1-10 16,-2 1-2-16,1-1-2 0,-1 0 13 0,0 7-15 16,0-8 3-16,0 0 2 0,0-4-2 15,0-5-1-15,-15-15 1 0,9 15-5 0,1 1-7 16,-3-1 7-16,0 2 2 0,1 0 0 0,-2-1-2 16,-2 1-13-16,2 1 14 0,-1-1-4 15,-4 0-1-15,3 0-3 0,0 1 5 0,-2 0-2 16,2 3-3-16,1-2 1 0,1 3-14 15,1 2 13-15,1 2-3 0,2 2 7 0,-1 0-5 16,2 0-5-16,-1 0 8 0,1 2-7 16,-1 0-8-16,-1 0-8 0,0 1-12 0,0-1-2 15,0 2-15-15,-1 0 5 0,0 0-23 0,7 0-4 16,-12 0-12-16,-2 0 9 0,-12 10-72 0,15-6-42 16,1-1-27-16,2 1-30 0,2-1 26 0,-1 0-268 15,2 1 14-15,2-1 44 0,1-3 30 16,0 0 34-16,0 3 18 0,2-3 15 0,1-2 42 15,2 2 18-15,-1 0-7 0</inkml:trace>
  <inkml:trace contextRef="#ctx0" brushRef="#br0" timeOffset="3715.42">6600 8424 649 0,'0'0'252'0,"0"0"-36"16,0 0-18-16,0 0-13 0,0-14-11 0,0 14-9 15,0 0-8-15,0 0-16 0,0 0 3 0,0 0-4 16,0 0-7-16,0 0-24 0,0 0-14 0,0 0 10 15,0 0-25-15,0 0 16 0,0 0-27 16,0 0 17-16,0 0-33 0,0 0 12 0,0 0 18 16,0 0 3-16,0 0-14 0,21 10-23 0,-20 6 28 15,-1-6 5-15,4 19-14 0,-2-9-13 16,1-1-6-16,-2 3 29 0,-1-13-25 0,0 7 1 16,0 3-6-16,0 1-20 0,0 0-1 0,0-1 24 15,0 0-11-15,0-1-15 0,12 17-2 16,-11-24-2-16,1 0-7 0,0-1 14 0,0 6-2 15,-1-7-33-15,-1-1-17 0,1-2-21 0,-1-1 3 16,2-3 18-16,-2 3-41 0,0-5-24 16,0 0 10-16,0 0-10 0,0 0-17 15,0 0-20-15,0 0-35 0,0 0 16 0,2 3-107 16,-1-3-69-16,-1-3-69 0,1 3-9 16,-2-2 57-16,1 0 13 0,0-1 32 0,0 1 44 15,-1 0-9-15</inkml:trace>
  <inkml:trace contextRef="#ctx0" brushRef="#br0" timeOffset="4105.45">6462 8778 702 0,'-1'0'308'16,"-1"0"-42"-16,1 2 2 0,-1-2-21 16,3 0-39-16,-2 0 18 0,0 1-35 0,0-1 10 15,1 0-36-15,-1 1-28 0,2-1 22 16,0 1-17-16,0 3-16 0,1-1 33 0,0 1-21 16,9 5 2-16,-5 4-16 0,3-1 10 0,-1 5-25 15,-1-2-5-15,0-4-24 0,2 3 2 16,-1 1-10-16,1-2 8 0,0 3-27 0,-3-3 8 15,1 0-5-15,-2-5-7 0,0-2-19 0,-1 1-20 16,-1-5-2-16,0 3-17 0,0-3-14 16,1 1 3-16,-1-1-51 0,2 0 3 15,-1-1-18-15,-1-1-17 0,4 1 1 0,-7-1-12 16,0 0-19-16,7 0-39 0,-1 0-35 0,-6 0 17 16,9 0-88-16,0 0-38 0,5-11-66 0,-8 9-12 15,9-3 42-15,-4 0 22 0,6-1 11 16,-7-2 35-16,0 5-2 0</inkml:trace>
  <inkml:trace contextRef="#ctx0" brushRef="#br0" timeOffset="4446.87">6855 8788 680 0,'0'-3'232'0,"0"-2"-19"0,1 1-11 0,0 0-14 16,0 0-12-16,-2 1-16 0,2 1 8 0,-1-1-22 15,0 1-8-15,1 0-8 0,-1 0-7 16,0 1-12-16,0-1-23 0,0 2 20 0,0 0 9 16,0 0 32-16,0 2-16 0,-1-1 12 0,1 3 28 15,-1 0-19-15,-1 1-9 0,0 0 0 16,-2 10 1-16,-3 0-8 0,0 2-15 16,-1 2-8-16,0 0-13 0,-1 0-17 0,0 2-6 0,-1 0-15 15,0-2-1-15,0 2-13 0,1-1-20 16,-1-4-28-16,2 2-24 0,2-2 7 0,0-3 1 15,1-3-62-15,1-4-27 0,0 1-10 16,3-2-36-16,-4-2-14 0,4 0-27 0,-1 0-38 16,2-2 21-16,0 2-232 0,-1-3 2 0,0 0 33 15,-1 3 26-15,2-2 0 0,-4 0 78 0,2 1 4 16,0-1 27-16,0 2 24 0</inkml:trace>
  <inkml:trace contextRef="#ctx0" brushRef="#br0" timeOffset="5295.7">6821 9375 550 0,'1'-3'276'0,"-1"-1"-21"16,-1 1-31-16,1-1-28 0,0-1 21 0,0 2-13 16,-2-1 1-16,-1 0-37 0,0-1-16 0,1 1 32 15,1 1-29-15,-2 1-28 0,-1-3-33 16,1 4 20-16,-4 1-26 0,0 1-12 15,-3-1-16-15,-16 14 17 0,14-3-1 0,-6 1-21 16,3 2 19-16,-2-1-29 0,2 2-13 0,2-1-5 16,2 1 9-16,4-1-24 0,-5-2 16 0,9-3 4 15,-4 4-19-15,5-4-1 0,-1-1 0 0,2-4 18 16,1-4-35-16,0 0 40 0,13 12 2 16,-1-5-25-16,-2-1 5 0,5-1-6 0,0-1 7 15,2 1-30-15,-2 0 42 0,1-2-28 16,-3 2-15-16,0 1 8 0,-2-2 20 0,0 4-10 15,1 2 6-15,-5-5-11 0,-1 1 18 0,-3 0 3 16,3-3-20-16,-3 4 0 0,-1-2-1 16,2-1 1-16,-3 1 72 0,-1 0 9 0,0-5 5 15,0 0-15-15,0 7-16 0,0-7 1 0,-14 17-4 16,2-9-8-16,-4 2-9 0,1-6-29 16,-1 3 26-16,6 0-39 0,-8-3 10 0,2 2-11 15,3-3-13-15,0-1 3 0,-5 0-38 0,7-1-5 16,1 1-6-16,3-1-6 0,1-1-37 0,-1 0-14 15,7 0-19-15,0 0-40 0,0 0 15 16,0 0-207-16,-9-13-54 0,13-2 15 0,3 1 25 16,4-1 44-16,4 1 11 0,-1-3 43 15,4 2 33-15,1 0-36 0</inkml:trace>
  <inkml:trace contextRef="#ctx0" brushRef="#br0" timeOffset="5619.55">7042 9359 732 0,'3'-1'396'15,"-2"-1"-75"-15,0 2-20 0,0-2-5 0,-1 1-71 16,2 1 8-16,-1 0-46 0,0 1-21 16,1 1 53-16,0 2 7 0,-1 1-25 0,2-2-20 15,-2 5 11-15,3 8-22 0,0 1 1 0,0 0-22 16,-2-1-12-16,1 4-7 0,-2-4-14 15,3 3-10-15,-1-2-12 0,1 1-1 0,-2-3-15 16,1 2-17-16,-1-5-14 0,0-2-4 16,-1-4-31-16,0 0-11 0,0 1-22 0,-1-2-18 15,2-1 4-15,-1-1-56 0,0-1-9 0,1 1-32 16,0-1 10-16,0 0-11 0,-1-2-49 16,0 1-48-16,1-1 20 0,-2 0-159 0,0 0-76 15,0 0 19-15,0 0 19 0,0 0 51 16,14-12 18-16,-11 9 18 0,-2-1 23 0,3-1 13 15,5-5 11-15</inkml:trace>
  <inkml:trace contextRef="#ctx0" brushRef="#br0" timeOffset="6380.08">8704 8464 632 0,'0'-3'271'15,"0"3"-31"-15,1 0 1 0,-2 0-13 0,0 0-13 16,2 0 9-16,-1 0-22 0,0 0-31 0,0 0 16 16,0 0-13-16,5 24-11 0,-3-7-16 0,3 4-17 15,-1 1-7-15,2 0-15 0,-3 1 6 16,4 2 19-16,0 2-4 0,2-5-15 0,0 7-5 15,-2-3-14-15,0 0 0 0,0-1-27 16,0-1 14-16,0-2-28 0,-2-3 0 0,0-2-1 16,-1-1-4-16,0 0-14 0,-2-4 12 15,2-4-11-15,-1 0-21 0,-2-2-17 0,-1-5-14 16,2 5-6-16,-1-5 2 0,0 2-55 0,0-2-31 16,0-1-22-16,1 0-33 0,-2 0-51 0,0 0 20 15,0 0-145-15,0 0-83 0,3-11 7 16,-3 7 22-16,-1 1 14 0,1 1 41 15,-1 0 42-15,0 0 24 0,-1 0 0 0,-1 1-14 0</inkml:trace>
  <inkml:trace contextRef="#ctx0" brushRef="#br0" timeOffset="6660.82">8689 8949 449 0,'-2'2'331'0,"0"-1"-39"0,0-1-10 0,0 2-32 16,0-1-35-16,0 1-32 0,-1-1-4 0,3 0-7 16,0 1 4-16,1 1 22 0,1 1-45 0,0 1-15 15,8 3 33-15,3 4-24 0,2-3-16 16,-1 1-14-16,2-3 15 0,2 5-29 16,-1-1-11-16,2 0-33 0,0-3-7 0,-2 0-5 15,0 0-5-15,-1 0-42 0,0-4-8 0,-2 1-46 16,-3 0 5-16,-2-5-45 0,-2 0-17 15,-7 0-54-15,0 0-28 0,9 0 19 0,14-13-167 16,-11 4-51-16,-1 0 13 0,-2 1 46 0,0-1-2 16,5-3 57-16,-2-3-21 0,-3 4 38 15</inkml:trace>
  <inkml:trace contextRef="#ctx0" brushRef="#br0" timeOffset="6865.89">9123 8889 812 0,'1'-3'342'0,"0"3"-27"0,1-2-8 0,-1-1-60 15,0 1-47-15,-1 2 24 0,0 3-13 16,-2 1-23-16,1 2 29 0,-6 10-48 0,0 3-15 16,-1-2-19-16,0 3 5 0,-5 1-23 15,3-1-24-15,2 2-10 0,-4 2-70 0,4 0-32 16,-2-5-35-16,-2 3-58 0,3-2-42 0,0-4-40 16,2 1 17-16,1-5-226 0,1 2-2 15,1-6 0-15,1-2 53 0,1 2 41 0,0-5 19 16,0 2-10-16,1-1 1 15</inkml:trace>
  <inkml:trace contextRef="#ctx0" brushRef="#br0" timeOffset="7401.81">8987 9450 787 0,'-1'-1'324'0,"-1"-1"-70"0,-1 0-20 16,-1 0-28-16,0 2-20 0,-2 2-22 0,0 1-4 15,0-2-19-15,-7 7 9 0,-2 0-39 16,1 1 2-16,0 3 7 0,3-1-44 0,-4 0 16 16,4-1-1-16,5 0-32 0,0-3 4 0,0 1-3 15,3-1 5-15,1 0-31 0,0 0 2 16,2-1 12-16,0 0 9 0,0-6-33 0,0 0-7 16,0 7 24-16,13 15-20 0,-5-17 14 0,3 4-18 15,8-4 9-15,-5 3-28 0,2-4 14 16,-1 1-2-16,1-2-1 0,-4-1-33 0,4 2 34 15,-3 2-23-15,1 1 24 0,1-2-26 0,-7 0 25 16,-1 0-4-16,-2-1 30 0,0 2-15 16,-3-1 1-16,0-1 11 0,0 2-3 0,-2 0-3 15,0-6-3-15,0 5 64 0,0 6-6 0,-17 8 5 16,5-6-15-16,1-1-8 0,-4-1 2 0,-1-2-10 16,-3 0 3-16,0-3-11 0,-2 1-47 15,2-3 0-15,1-2-75 0,2-2-31 0,6 0-9 16,-4 0-60-16,-17-11-30 0,22 4 18 15,0-3-237-15,2 0 0 0,4 0 11 0,3 10 1 16,0-11 60-16,0-3 46 0,0 1-20 16,19-19 58-16,-9 18-7 0</inkml:trace>
  <inkml:trace contextRef="#ctx0" brushRef="#br0" timeOffset="7847.52">9125 9549 926 0,'1'-5'389'0,"0"4"-54"16,-1-2 6-16,0 0-36 0,1 1-31 0,0 0 11 15,0 1-47-15,0-1-19 0,-1 0-16 0,1 0-26 16,0-1-32-16,1 0-14 0,1 1-8 0,1-1-34 16,0 2 15-16,3-1-50 0,-1 0 22 15,-1 2-33-15,3-2 6 0,-1 2-10 0,-7 0-1 16,13 0-10-16,-1 0-20 0,10 15 9 15,-14-10 8-15,2 6 8 0,-3-3-11 0,-3 2 7 16,-1-3-9-16,-1 2 11 0,-2-4 0 0,0-5-5 16,0 8 11-16,0 5 6 0,-13 16-7 15,5-18 13-15,-1 6-23 0,0-2 17 0,3-1-5 16,-2-2-1-16,3 2 7 0,-2-7-3 0,3-3-6 16,1 0 1-16,1 1-12 0,0 0 7 15,0-2-7-15,1-2-1 0,1 2 1 0,0-1-6 16,0-2-14-16,0 0 4 0,0 0 2 0,0 0-10 15,0 0 6-15,17 3-27 0,-1-8 1 16,-1-2-11-16,3 0-19 0,-1 0 2 16,4-1-25-16,0-2 7 0,-1 0-47 0,1 1-46 15,1-3-16-15,-3-1-35 0,0-1-43 0,2 0 25 16,-5 1-245-16,0 1 26 0,0 2 38 0,1-4 10 16,3 4 41-16,2-2 32 0,2 0 24 15,3 2 31-15,-1-1-13 0,8-3 46 0</inkml:trace>
  <inkml:trace contextRef="#ctx0" brushRef="#br0" timeOffset="8358.88">10540 8770 896 0,'2'4'305'0,"0"-1"-35"15,-1 0-44-15,1 0-2 0,1-1-39 16,-1 0-23-16,2 0 3 0,0 0-65 0,1-1-18 16,1 1-68-16,1-2-89 0,2 0 5 15,11 3-285-15,-8-3-14 0,6 0 16 0,27-12 55 16,-19 9 10-16,2-1 8 0</inkml:trace>
  <inkml:trace contextRef="#ctx0" brushRef="#br0" timeOffset="8526.32">11666 8831 855 0,'9'0'337'16,"-4"1"-58"-16,0 0-38 0,-1-2-62 0,-1 1-65 15,0 0-67-15,0-4-61 0,2 4 1 16,0-2-173-16,-2 1-123 0,2 0-10 0,-2 0 43 16,4-2 25-16</inkml:trace>
  <inkml:trace contextRef="#ctx0" brushRef="#br0" timeOffset="8707.8">12767 8789 658 0,'6'-1'253'0,"-2"0"-55"16,0-1-66-16,0 2-61 0,-1-3-7 0,1 1-305 16,0-1-56-16,-1 0 33 0,0-1-40 0</inkml:trace>
  <inkml:trace contextRef="#ctx0" brushRef="#br0" timeOffset="8894.8">14223 8719 416 0,'11'0'390'0,"-3"-1"-111"0,-1-1-95 15,1 0-73-15,-2 0-10 0,-2-2-249 0,-4 1-135 16,2 2-3-16,1-2 13 0,-2-1 21 0</inkml:trace>
  <inkml:trace contextRef="#ctx0" brushRef="#br0" timeOffset="9082.8">15290 8644 510 0,'9'-1'303'0,"-3"-2"-93"16,-1 2-42-16,2-1-89 0,-3 0-8 0,-1-1-225 16,3 2-131-16,-2-2 11 0,1 0-34 15</inkml:trace>
  <inkml:trace contextRef="#ctx0" brushRef="#br0" timeOffset="10037.94">20608 8582 570 0,'0'0'356'0,"0"0"-56"16,0 0-41-16,-14 0-35 0,14 0-4 0,0 0 0 15,0 0-1-15,0 0-25 0,0 0 34 0,0 0 5 16,-9 19-15-16,13 0-18 0,4 0-17 16,-2 2-9-16,1 0-15 0,0 2-10 0,0 0-19 15,1 1-16-15,-2-3-20 0,0 1-12 16,-1-1 3-16,2-2-8 0,-2-1-16 0,-3-2 2 16,2-5-19-16,-1-1-29 0,-1-5-32 15,1 2 2-15,0-2 3 0,-2 0-59 0,1-1-29 16,0-1-32-16,-2-3-39 0,0 0-35 0,0 0-42 15,0 0 23-15,1-6-208 0,-1 5 5 0,0-3 42 16,-2 1 18-16,0 2 28 0,0-3 11 16,-2-1 38-16,1 1 13 0,-3 0 1 0</inkml:trace>
  <inkml:trace contextRef="#ctx0" brushRef="#br0" timeOffset="10320.23">20496 8862 504 0,'-3'0'367'16,"0"0"-66"-16,0 3-27 0,0-1 3 15,2 0-36-15,-1 1 28 0,0 0-54 0,1 1-17 0,1 1-22 16,1 0 33-16,0 0-4 0,0 2-21 16,6 10-7-16,1-3-37 0,0-2-24 0,4 2-1 15,-2-1-6-15,1 2-18 0,-1-1 2 16,2-2-15-16,1 0-33 0,-3-1 1 0,1-4-21 15,0 2-16-15,0-2-2 0,-2-2-63 16,2-3-35-16,-2-2-24 0,-9 0-22 0,7 0-46 16,7 0 17-16,12-14-201 0,-13 6-46 0,2 0 18 15,0-1-13-15,-4-2 59 0,6-1 26 0,-4 2 19 16,3 0 28-16,0 0 11 0</inkml:trace>
  <inkml:trace contextRef="#ctx0" brushRef="#br0" timeOffset="10528.24">20962 8855 888 0,'2'-3'359'0,"-2"0"-1"0,2 1-50 16,-2 0-47-16,1 1-33 0,-1 1 17 15,-1 1-8-15,-2 2-20 0,-2-1-9 0,-5 8-37 16,-2 4-4-16,-2 1-23 0,1 3-14 0,-2 0-27 16,0 1-4-16,1 1-36 0,1 0-25 0,4 3-3 15,-4-1-68-15,-1-2-34 0,1-1-18 16,4-2-30-16,2-3-39 0,-3-2-43 15,5-1 17-15,1-5-256 0,2-1 37 0,0 0 19 16,1-3 16-16,0 1 37 0,0-2 13 16,1 0-7-16,0 2 55 0</inkml:trace>
  <inkml:trace contextRef="#ctx0" brushRef="#br0" timeOffset="11069.2">20997 9376 777 0,'2'-3'361'0,"0"-1"-60"0,-1 3-12 15,-2-2-30-15,0-1-33 0,-1 2-26 0,-2-1-24 16,-1 3 0-16,0-2-13 0,-2 2-41 0,-1 0 17 16,-11 6-26-16,1-1-22 0,1 2 17 0,-1 2-39 15,6-1 1-15,-1 0-34 0,1 1-12 16,5-1 22-16,1-1 11 0,2-2-37 0,-1 1-18 16,3 2 21-16,0-5-11 0,2 2 6 15,0-5-9-15,0 0 1 0,0 0 0 0,0 7-12 16,24 7 6-16,-8-9 1 0,-4-2-8 15,4 2 19-15,0-1 0 0,0 1-17 0,-1 3 11 16,2-4-1-16,-1 3 13 0,-1-2-22 0,-5 0-26 16,3 1 10-16,-5 0 5 0,-1-2 11 15,-2 1 4-15,-2-2-4 0,0 0-7 0,-2 1 26 16,0 0 13-16,-1-1-4 0,0 3 22 16,0-6 3-16,0 0-5 0,0 5-6 0,-12 7 27 15,1-5-1-15,-3-1-16 0,-1 0 8 0,-2-4-9 16,0 1-16-16,6-3 10 0,-4 0-27 15,-3 0 1-15,2 0-52 0,-19-12-20 0,19 9-31 16,-1-2-2-16,6 1-45 0,-2-1-38 0,5-2-22 16,4 3 17-16,1 0-239 0,2-1-34 15,1 5 56-15,0 0 33 0,0 0-10 0,13-15 43 16,4 9-2-16,3-1 62 0,1 2-23 0</inkml:trace>
  <inkml:trace contextRef="#ctx0" brushRef="#br0" timeOffset="11590.06">21373 9431 739 0,'4'-5'436'15,"-1"-3"-68"-15,0 3 5 0,-2-1-34 16,2 1-14-16,-3 2-23 0,0-2-19 0,-3 2-27 16,1 1-26-16,-1-2-9 0,0 2-29 0,-2 0-17 15,0-1-26-15,1 3 1 0,-1 0-26 16,-2 2-20-16,-7 3-6 0,-2 0-16 15,6-1-16-15,-2 4-10 0,2-1-1 0,3-2-16 16,2-1-5-16,1 2-9 0,0-2-8 0,1 1 6 16,0-3-15-16,2 3-4 0,1-5 1 0,0 0-13 15,0 5 19-15,0-5-23 0,11 16 5 0,1-2-10 16,1-5-14-16,-2 0 20 0,3-1-40 16,2-3 26-16,-3 2 16 0,2-2-22 0,-4 0 2 15,-1 0 5-15,5 2-15 0,-3-3 4 16,-3 0 10-16,-2 2 16 0,-1-4-35 0,-1 3 30 15,-2-3-15-15,0 4 25 0,-1-4 24 0,0 1 15 16,-2 1-3-16,0-4 8 0,0 0 19 0,0 6 11 16,0-6-2-16,-14 15 9 0,3-7-3 15,-4 0-4-15,5-5 17 0,-4 3 11 0,14-6-12 16,-8 0 31-16,0 0 4 0,8 0-28 16,-7 0-8-16,7 0-5 0,0 0-15 0,-15-11-12 15,15 5-12-15,0 1-20 0,2-2 5 16,6-9-27-16,1-1-15 0,2 0 10 0,4 0 1 15,0 2-20-15,3 0-12 0,-1-1-21 16,2 2-7-16,2-1-35 0,-1 1-9 0,1 4-31 16,2-3 12-16,-2 1-100 0,-1 3-35 0,0-3-50 15,2 2 28-15,-2 1-239 0,-5 1 16 0,2 2 65 16,-7 0 26-16,-1 3 41 0,-2-1 23 16,-1-1-3-16,2 3 55 0,-1 1 0 0,-2 1 16 15,0-2 20-15</inkml:trace>
  <inkml:trace contextRef="#ctx0" brushRef="#br0" timeOffset="20832.59">6432 11001 251 0,'0'0'312'0,"0"0"-44"0,0 0-25 16,0 0-30-16,0 0 6 0,0 0-26 15,0 0 1-15,0 0-1 0,0 0-36 0,0 0 3 16,0 0 6-16,0-14-21 0,0 14-26 16,0 0-7-16,0 0 6 0,0 0-26 0,12-20-17 15,-15 18 0-15,0-1-4 0,0 1-14 0,0 2 15 16,-1-3-38-16,0 1 7 0,-3 0-1 15,1 1 19-15,0 0-29 0,1-1 17 0,-2 2-25 16,-2-1-4-16,9 1-4 0,-7 0 17 0,-6 0-12 16,-1 0-7-16,-16 13 1 0,16-6 10 0,-1 2 1 15,3-1-6-15,-1 1-21 0,2 2 26 16,0 2-14-16,3 1 1 0,0 6-4 0,3 0 36 16,-2-2-17-16,3-1-3 0,2 1 21 15,-1 3-2-15,3 1-5 0,0-12-3 16,0 5 35-16,11 21-12 0,-6-17-10 0,2 2-11 15,-1-4 17-15,5 2-16 0,0-1 8 16,0-1 3-16,0 0-6 0,1-3-1 0,2-2 6 0,2-1-20 16,-3 0-10-16,3-3 7 0,0 0 3 15,-4-7 4-15,7 2-13 0,-4-3 3 0,-5 0 5 16,4 0-7-16,20-14-19 0,-13 7 3 0,0-3 19 16,-2 1-8-16,0 0-3 0,-3-3-3 0,-1 1-2 15,-1-3 0-15,2 2-3 0,-3-4 13 16,-2-2-22-16,-3 0 7 0,-1-2-8 0,1 3 18 15,-2-2-6-15,-1 1-1 0,0 0 15 0,-2-1-21 16,-2 0 15-16,-1 1-21 0,0 5 16 16,0 13-4-16,0-11-1 0,0-2-5 0,-17-13 4 15,6 13-1-15,0 1 9 0,-2 2-25 16,2 3 7-16,-2-2 11 0,-3-1 3 0,4 4 1 16,-5-1-15-16,2 3 8 0,1 0 12 15,3 4-8-15,-1-1-4 0,3 0-7 0,9 1 5 16,-14 0-7-16,-2 0 4 0,3 0-14 15,-4 0 4-15,3 0-19 0,-17 16 4 0,18-14-28 16,0 3-4-16,1 0-37 0,3-3-29 16,0 2-5-16,3 0-11 0,-2-3-16 0,4 2-52 15,1 0 22-15,-1-1-152 0,1 0-88 0,1-1 18 16,2 1 3-16,0-2 62 0,0 0-8 0,0 0 61 16,0 0-5-16,12 8 9 0</inkml:trace>
  <inkml:trace contextRef="#ctx0" brushRef="#br0" timeOffset="21383.05">7025 11021 692 0,'0'-3'259'15,"0"0"-25"-15,0 3-6 0,0-2 5 16,0 0-6-16,-1 1-21 0,0 0 2 0,2 0 11 16,0 0-25-16,-1 1-17 0,1-1-34 0,-1 1-1 15,-1-1-14-15,1 2-14 0,1 0-12 16,1 2 30-16,0 1-5 0,-1 1 31 16,3 11-11-16,0 0-7 0,-2 1-5 0,1 1-12 15,1 0-15-15,-1 0 4 0,1 3-10 0,0 0-26 16,-1 0 8-16,0-1-11 0,-1 0-15 0,0 1 3 15,-2-3-16-15,2-1 3 0,-1 0-5 16,0-2-1-16,-1-2-12 0,1 5 5 0,-1-6-9 16,0-1-17-16,0-5-7 0,0-6-25 15,0 0-12-15,0 8-24 0,0-1-3 0,0-7-9 16,0 8 8-16,0-8-82 0,0 5-5 0,0-5-21 16,0 6-32-16,0-6-24 0,0 0 0 15,0 0 20-15,0 0-249 0,0 7 11 0,13-2 23 16,-10-5 34-16,1-1 28 0,0 0 10 15,0 0 40-15,1-1 20 0,0 0 13 0</inkml:trace>
  <inkml:trace contextRef="#ctx0" brushRef="#br0" timeOffset="21891.9">7550 11018 400 0,'0'-4'338'0,"1"2"-58"15,-1 1-40-15,1-1-5 0,-1-1-26 0,0 2 4 16,0 1-23-16,1 0-8 0,-1 1-22 16,-1 2 10-16,2-1-32 0,-1 1 9 0,1 1 1 15,-1 2-4-15,1 0-15 0,0 15-12 0,-1-12-9 16,0 4 28-16,0 4-36 0,0 3 7 0,0 1-3 15,0 1-10-15,0 0-7 0,0 0-10 16,0-2-10-16,0-1 6 0,0 0-40 0,0-2 5 16,0-3 19-16,0 1-16 0,0-3-10 0,0-2-16 15,0 0-2-15,0-2-5 0,0-2-2 16,0 0-51-16,0-6-9 0,0 7 2 16,0-7-33-16,0 7 21 0,0-7-35 0,0 0 2 15,6 5-8-15,-6-5-11 0,0 0-18 0,10 11-34 16,-7-11 17-16,-2-2-232 0,1 2-30 0,0-1 20 15,2 0 10-15,-1 0 52 0,1-1 16 16,1-1 1-16,7-3 39 0,-3 0-27 0</inkml:trace>
  <inkml:trace contextRef="#ctx0" brushRef="#br0" timeOffset="22596.93">8086 11189 400 0,'1'-4'327'0,"0"-1"-44"15,0-1-43-15,-1 3 13 0,0-3-10 0,0 2-25 16,0-1-14-16,0 2-23 0,-1-2 21 0,0 2-21 16,1 0-33-16,0 3-21 0,0 0-8 15,0 0-13-15,-9-15-11 0,7 14 8 0,-2 0-1 16,0-1-25-16,0 1-1 0,-2 1-7 0,2 0-9 16,-1 0 6-16,0 0-8 0,0 3-10 0,5-3-5 15,0 0-20-15,-21 12 13 0,11-6-4 16,-1 2 8-16,3 1 5 0,-1 2 18 0,3 1-5 15,-3 2-12-15,3-1-2 0,2 2-14 16,2-2 8-16,0-1 14 0,1-2-15 0,1-1-27 16,0 0 12-16,0 2 14 0,10 18-22 0,-4-12 10 15,2-5 6-15,1 0-16 0,1 0 25 16,2 0 3-16,0-2-15 0,2-4-25 0,1 0 11 16,2-3 12-16,-3-1-23 0,4-1 0 0,-9-1-1 15,8 0 9-15,-1 0-8 0,21-10-4 0,-19 5 6 16,-2-2 2-16,2 1-15 0,-3-1 9 15,2 0 8-15,-4-2 9 0,0 0-23 0,-3-1 7 16,1-1 2-16,-3 4 8 0,1-2-20 0,-1-2 16 16,-2 2-16-16,-3 0 27 0,0 0-8 15,-2 2 17-15,1-2-14 0,-2 2 10 0,0 7-9 16,0-11 0-16,0-2 15 0,-15-12-10 0,8 10 11 16,-1 0-4-16,-1 3-6 0,-1-2-11 15,-2 3 4-15,-2 3-1 0,1-2 1 0,-1 1-14 16,-3 4 7-16,0 0-3 0,1 1-7 0,-3 4-10 15,3-3 6-15,6 3-2 0,-2 0-24 16,-2 0 12-16,-5 0-12 0,1 0 2 0,-17 12 5 16,20-7 2-16,-1 3-107 0,6-4-11 15,1-1-30-15,0 2-18 0,4-1-20 0,1 1 21 16,0-2-182-16,2 1-70 0,1 1 18 0,1-5 19 16,0 0 42-16,0 6 23 0,12 15 24 15,-7-14-10-15,5 5 36 0,-2-7 41 0</inkml:trace>
  <inkml:trace contextRef="#ctx0" brushRef="#br0" timeOffset="23211.06">8777 11101 436 0,'1'-3'377'15,"0"1"-44"-15,1-1-43 0,0 0 21 0,-1 2-53 16,-1 0-23-16,0-1-20 0,-2-1-26 16,1 1 26-16,-1 1-24 0,-2 1-22 0,2-1-18 0,-1 0-7 15,-2 2-35-15,1 1-1 0,-3-1 9 16,2 2-14-16,-7 5-16 0,-1 0-16 0,2 2 3 15,0 0 7-15,0 1-19 0,2 1 25 0,1 3-22 16,0-1 14-16,2 3-19 0,1 0 1 16,3 2-13-16,0-7 16 0,0 5-20 0,1-3 0 15,1-4-15-15,0 4 12 0,0 1 0 0,12 19-14 16,-6-17 7-16,3-3-12 0,1 0 5 16,4-3-1-16,-1 1-19 0,1-3 22 0,2-3-11 15,3-2-3-15,-1-1 6 0,1-2-9 0,-8-1 2 16,5 0-4-16,22-11-1 0,-17 3 3 15,-2-1-11-15,0 1 7 0,-2-3-8 0,1 1-15 16,-2-2 15-16,-1-1-13 0,-1 1 9 16,-3-2 0-16,-1 3 1 0,-1-5 15 0,-4 0-2 15,2-1 11-15,-5 2 5 0,2-2 6 0,-4 5 2 16,0 12-1-16,0-14-13 0,-13-13 10 16,6 15-12-16,-3 4-3 0,-1-1-1 0,-4 2-3 15,0 2-13-15,-3 0-2 0,1 0-6 16,-1 3-8-16,-2 0 0 0,1-1 5 0,0 3-27 15,-1 0 0-15,11 0-10 0,-4 0-28 0,0 0 5 16,-16 10-49-16,16-7-10 0,3 1-22 16,-6 2-30-16,3-6-30 0,3 2-27 0,3 2 21 15,2-4-236-15,1 2-4 0,2 0 38 16,1-1 52-16,2-2 11 0,1 3 39 0,2-3 8 16,-1 1 23-16,4-1 19 0</inkml:trace>
  <inkml:trace contextRef="#ctx0" brushRef="#br0" timeOffset="23748.04">9519 11112 940 0,'1'-4'322'16,"-1"0"-12"-16,0 0 2 0,0 1-39 0,0-1-34 16,-1 1-27-16,0 0 17 0,-2 0-45 0,2 0 5 15,-1 3-11-15,-2-1-14 0,0 0-5 16,1 2-18-16,-3 0-9 0,1 2-16 16,-9 6 11-16,4-1-16 0,-1 6-7 0,0-2 13 15,2 3-11-15,2-1-2 0,-3 2-1 0,3 4-11 16,1-1-2-16,2-1-11 0,3 1-4 15,-1-5-7-15,2 6-3 0,0-10-2 0,0 2-14 0,12 19 5 16,-4-15-4-16,2-3-1 0,3-1-8 16,1-2-4-16,3-4-7 0,5-2 4 15,-6-2-8-15,5-1 12 0,-9-1-18 0,5 0 8 16,22-13-18-16,-17 3 2 0,-1 1 10 16,-1-5-2-16,-1 5-13 0,-2-7 16 0,0 0 5 15,-1 0-16-15,-4-3 5 0,1-1 13 16,-3 1-12-16,-2-2 24 0,-3 1 5 0,-2 0-9 15,-3 1 2-15,0 9 14 0,0-2-32 0,-12-19 9 16,4 16 2-16,-3 3 3 0,-2 1-19 16,-1 0 2-16,-4 2-25 0,0 2-9 0,-4 6 3 15,0-3-38-15,0 1-28 0,-1 1-29 16,-1 2-37-16,14 0 15 0,-6 0-105 0,-21 11-33 16,18-8-48-16,4 0 27 0,1 2-241 0,0-2 24 15,5 0 41-15,1 0 44 0,1 0 27 0,0-3 16 16,2 4 11-16,1-3 40 0,-1 1 40 15,2 0 8-15,1 1 7 0</inkml:trace>
  <inkml:trace contextRef="#ctx0" brushRef="#br0" timeOffset="30384.47">6385 11633 712 0,'0'0'230'0,"0"-12"-7"0,0 12-25 15,0 0-13-15,0 0-28 0,0 0-8 16,-13 0 2-16,13 0-21 0,0-14-15 0,0 14-7 15,-15-15-9-15,15 12 11 0,-1 3-23 0,0-2 4 16,1 1-6-16,-1 0 5 0,1 1-7 0,0-1 6 16,0 0-10-16,0 0-9 0,1 0 8 15,-1 0-1-15,1 1-4 0,-2-1-6 0,2 1 28 16,-1 0-26-16,0 0 1 0,0-1-25 0,0 1 4 16,0-1 7-16,0 1-18 0,0 0-4 15,0 0 36-15,0-1-22 0,0 0-4 0,0 1-2 16,-1 0-5-16,1 0 13 0,0 0-21 15,0-2 19-15,-1 2 6 0,1 0-1 0,0 0 3 16,0 0-15-16,0 0-1 0,0 0 5 16,0 0-20-16,0 0 0 0,0 2-1 0,0-2-11 15,-1 0-6-15,1 1 0 0,-1 0 0 0,0 0 3 16,1 1 13-16,-1 2-12 0,1-2-14 16,-1 4 12-16,1-4-1 0,0 2-4 0,-1 2 16 15,0 0-18-15,1 2 4 0,-1 10 12 0,0 5-23 16,0-6 10-16,-2 4 5 0,2 1-5 15,0-4 5-15,0 4-13 0,-1 1 18 0,2 0-14 16,-2-2 6-16,1 1-6 0,0-1 2 0,1-1 11 16,-1-1-7-16,0-2-2 0,1-5-4 0,0-1 3 15,0-2 8-15,0-2-14 0,0-2 9 16,0 2-16-16,0-3 10 0,0 0-2 0,0 0 10 16,0 1-2-16,-2-5 4 0,2 5-3 0,0-1-7 15,0-1-4-15,0 2-3 0,0-4-11 16,0 2 7-16,0-1-10 0,0-1-4 0,0 1 0 15,-1 1 14-15,1-2-14 0,-1 1 12 0,1-1 2 16,0 0 0-16,0-1-19 0,0 2 7 16,0-2 2-16,0 0-21 0,0 0 5 0,0 0 6 15,0 0 5-15,0 0-34 0,0 0 18 16,0 0-14-16,0 0-33 0,0 0 0 0,4 5 2 16,-4-5-22-16,0-2 20 0,0 2-19 15,0-2-13-15,2 1-16 0,-3 0-26 0,2-1 17 16,-1-2-138-16,0 1-89 0,1 1-29 0,0-3 31 15,-1 3 30-15,0-3-1 0,0 4 49 0,0-3 26 16</inkml:trace>
  <inkml:trace contextRef="#ctx0" brushRef="#br0" timeOffset="31472.05">9708 11538 700 0,'0'0'311'0,"12"0"-10"0,-12 0-47 0,0 0-34 16,0 0-7-16,0 0-19 0,0 0-28 15,0 0 12-15,0 0-24 0,0 0-8 0,0 0 21 16,15 17-40-16,-15-8-7 0,0 8-12 0,0 3 14 16,0 4-11-16,0 1-13 0,-11 23-12 15,9-21 10-15,-1-4-6 0,0 0-28 16,1-2 19-16,1 1-24 0,-1-6 7 0,1 5-7 15,-1-5-29-15,1-3 16 0,0-3 5 0,-1-2-40 16,2 1 0-16,0-3-21 0,0-1-27 0,0-2-12 16,0 0 6-16,-1 0-3 0,1-3-22 15,0 0-13-15,0 0-4 0,0 0-21 0,0 0-28 16,0 0-43-16,0 0 16 0,1 3-160 16,-2-3-83-16,0-2 7 0,1 0 12 0,0 1 37 15,0-1 25-15,-1 1 45 0,0-2 3 0</inkml:trace>
  <inkml:trace contextRef="#ctx0" brushRef="#br0" timeOffset="33360.31">6901 13309 617 0,'0'-13'225'0,"0"13"-32"15,0 0 8-15,0-14-16 0,-12-5-14 0,11 14 0 16,1 1 0-16,-3-1-3 0,3-3-15 16,0 1-8-16,0 1-8 0,-7-5 19 0,6 6-34 15,-1 1 3-15,1 3-11 0,0-1 2 0,0 0-42 16,-1 0 3-16,0 1-1 0,-1 1 6 0,0 0-13 15,-1 3-14-15,1-1-7 0,-8 9 10 16,-1-2-21-16,-1 2-9 0,4 0 10 0,-5 2-15 16,5 2 30-16,3 2 6 0,-3-2-45 0,3 2 6 15,-2 2 29-15,5-2-39 0,0 2 27 16,2-1-3-16,1-9-23 0,0 4 17 16,0 2-2-16,16 17-4 0,-11-17-1 0,4 2 10 15,3-2 20-15,0-3 6 0,1-3-8 0,0 0-10 16,0-3-1-16,3-1-8 0,-2 1 14 0,0-5-18 15,-14-1 4-15,15 0 3 0,-1 0-2 16,17-15-11-16,-14 8 16 0,-2-3-21 0,-1 0 8 16,0-1-9-16,-1-1-13 0,-3 0 5 15,-1-2 3-15,-1-1-6 0,-3 0 2 0,1-2-14 16,-4 4 26-16,0-3-16 0,-2 0 3 0,0 16-15 16,0-14 11-16,-12-13 5 0,5 13 1 0,-2 3-3 15,-2-1 4-15,1 2-7 0,-1 0 4 0,-1 2-11 16,-3 0 10-16,4 2 8 0,0-2-17 15,0 4 5-15,1 0-19 0,1 1 22 0,-4-2-6 16,0 4 6-16,3 0-20 0,2 1 0 16,8 0-24-16,-9 0 4 0,-10 12-4 0,4-5-13 15,8 2-27-15,-4 2-10 0,-1 1-4 0,1 1-29 16,4 3-16-16,0-6-7 0,6-1-50 0,1 1 19 16,0-10-159-16,0 6-89 0,0 2 23 15,16 9 23-15,-11-7 34 0,6-1-5 0,-1 4 46 16,-1-9 25-16,2 0-10 0</inkml:trace>
  <inkml:trace contextRef="#ctx0" brushRef="#br0" timeOffset="33978.46">7400 13287 326 0,'0'-4'393'0,"1"1"-52"15,-1 0-27-15,1-1-18 0,-1 2-48 0,0-3-5 16,-1 3-22-16,0-1-9 0,-1 1-30 0,1-1-15 16,-1 1-10-16,0 1-17 0,-1-1-15 15,0 1-15-15,0 0 30 0,-1 0-15 0,0 1-22 16,1 0-10-16,-1 0 5 0,-1 1-6 0,0 1-11 15,0 1 4-15,-6 5-12 0,4-1-8 16,-5 4 11-16,4-4-11 0,-2 6 1 0,0 1-21 16,3 0-3-16,-1-1 3 0,3 1-2 0,0 1 5 15,0-5-9-15,1 6 6 0,2-2-17 16,2-3 13-16,-1 1-4 0,1-12-1 0,0 14-5 16,0 1 0-16,0 0 3 0,15 16-8 0,-10-17-1 15,1-2-4-15,1 2 14 0,0-6-9 0,6 2 5 16,-5-5-1-16,1 0 5 0,1-3-12 15,0 0-2-15,-3-2-6 0,7 0 4 0,16-12-5 16,-15 5 6-16,2 0 6 0,-2-1-8 0,1-1 2 16,-2-2-5-16,1-1-3 0,-6 1-4 15,1-1 1-15,1-2-3 0,-3 1 5 0,-2-1-9 16,0 0 3-16,-3 1 17 0,0-4-11 16,-2 4 8-16,-1 7-10 0,0-6 17 0,0-1-2 15,-11-13-1-15,3 11-3 0,0 2-2 0,2 2-1 16,-3 1-14-16,-1 2 5 0,2 0 3 0,-1 3-13 15,0 2 7-15,1 1-14 0,0 2 0 16,-1-2-15-16,1 2 2 0,0 0-15 0,-2 0-7 16,-4 0-29-16,-17 12-22 0,14-8 8 15,4 4-70-15,0-3-11 0,1 4-16 0,2-3-34 16,4-2-18-16,1 1 25 0,2-3-261 0,0 2-22 16,2-3 45-16,-1 2 26 0,2-2 35 0,0 1 35 15,0-1 15-15,0 2 48 0,0-3-5 16,0 0-15-16</inkml:trace>
  <inkml:trace contextRef="#ctx0" brushRef="#br0" timeOffset="34881.99">8271 13455 605 0,'0'12'343'0,"-14"-12"-52"16,14 0-8-16,0 0-50 0,0 0-27 0,0 0-2 16,0 12-34-16,-13-12 25 0,13 0-43 15,-15 21 2-15,14-18-25 0,1-1 3 0,1 2 7 16,0 0-14-16,-1 1 25 0,9 8-10 0,5-5 17 16,-1 1-10-16,4-2-11 0,4 2-9 0,1-2-7 15,3 1-6-15,2-2-10 0,2-1-3 16,1 1-18-16,3-2-7 0,-2-4-5 0,1 2-10 15,0 0-1-15,1 1-10 0,-1-3-8 16,-16 0-17-16,8 0-18 0,0 0-18 0,2 0 8 16,-1 0-23-16,23-10 2 0,-30 10-19 0,-3-2 4 15,-15 2-41-15,9 0-1 0,0 0 12 16,0 0 4-16,-9 0-27 0,7 0-17 0,-7 0-6 16,6 0-6-16,-6 0-18 0,0 0-28 15,0 0-57-15,0 0 19 0,10-6-172 16,-10 4-52-16,1-1 33 0,-1 1 36 0,0-2 13 15,-1 2 5-15,1-1 50 0,-2-1 15 0,0 0 0 16</inkml:trace>
  <inkml:trace contextRef="#ctx0" brushRef="#br0" timeOffset="35314.13">8683 13455 290 0,'-4'0'465'0,"1"-1"-54"16,1 1-42-16,-2-1-49 0,2 1-43 0,-1-1-34 15,1 1 33-15,1 0-38 0,-1-1-12 16,1 0-28-16,0 2-2 0,1 0-25 0,0 0-14 16,2-1-2-16,1 0-9 0,2 1-11 0,0-1-15 15,2 1-1-15,11 1-8 0,-11-2-12 16,21 7-9-16,-6 0 5 0,1-1-10 0,0 3-15 15,-1 3 2-15,-1 0-13 0,0 0-7 0,-1 3-5 16,-4 0-6-16,0-4 5 0,-2 4-9 16,0 1-14-16,-3-3-1 0,-1 1 11 15,-3-1-7-15,2 0-11 0,-3-1 2 0,-1-1-1 16,-1-3-7-16,-1 0 3 0,-3-2-9 0,3 0 4 16,-3 0 0-16,0-6 4 0,0 11 1 0,-15 12 3 15,4-7-10-15,0-3 7 0,-3-1-3 16,-5 2-19-16,1-2-13 0,-3-1-25 0,-2 0-22 15,-3-1-21-15,0 0 10 0,4-2-72 0,-2 1-35 16,1-2-28-16,-1-1-30 0,4 0 24 16,1-3-220-16,2 0-41 0,1 0 40 0,3 0 0 15,13-3 44-15,-8 0 49 0,8 0 21 0,-8 0 26 16,8 0 9-16,-13-12 16 0</inkml:trace>
  <inkml:trace contextRef="#ctx0" brushRef="#br0" timeOffset="42330.98">9988 13489 830 0,'13'-13'308'15,"-13"13"-25"-15,0 0-10 0,0 0 1 0,0 0-41 16,0 0-13-16,0 0-37 0,0-14 12 0,0 14-21 16,22-18-35-16,-24 15-16 0,1 0 31 15,0 0-30-15,0 0-11 0,-2 1 1 0,1-1-12 16,-1 0-11-16,0 0-6 0,-1 1-29 16,-2 1 15-16,2-1-15 0,-1 2-5 0,-1 0-38 15,-1 0-2-15,7 0 0 0,0 0-4 0,-10 0-1 16,1 0 24-16,-3 0 10 0,-15 13-20 0,13-9-2 15,3 1 26-15,-2 4-29 0,3 1-14 16,0 2 29-16,2 0 4 0,0 1-24 0,3 1 22 16,2 1-22-16,2 5 22 0,1 0 1 0,0-12-12 15,0 8 16-15,12 17 0 0,-6-12 9 16,4-3 10-16,1 0-9 0,7-1-3 0,-4-3 11 16,3-1-16-16,-3-2 10 0,4-1-9 15,-2-2 0-15,4-1-4 0,-1-3 3 0,-3-3 1 16,3-1-7-16,-11 0-8 0,6 0 0 15,17-15-15-15,-16 8 5 0,0-3 1 0,-3-2 7 16,-1-1-9-16,0-3-2 0,-2-1 0 0,-2 0 6 16,-2 0-10-16,-1 1 4 0,-3-2 3 0,-1-1 0 15,0 11-3-15,0-4 5 0,-11-14-1 16,5 13-13-16,-3 2 10 0,-3 1-8 0,0 1-5 16,-6 4 0-16,1 3 6 0,-4-2-9 0,11 4 12 15,-7 0-11-15,-1 0 13 0,-3 0-16 0,-1 0-11 16,-20 15 6-16,20-10-17 0,0 0 2 0,4 0-13 15,-1 2-30-15,4 0-23 0,-1 1 10 16,2-4-34-16,6 2-42 0,0-3-5 0,2 1-16 16,2-2-28-16,1 0-25 0,3 1 19 15,0-1-174-15,0-2-66 0,0 0 12 0,0 0 15 16,14 1 53-16,-9-4 31 0,1 3 32 16,-1-1 4-16,0 1 23 0,-1 1-11 0</inkml:trace>
  <inkml:trace contextRef="#ctx0" brushRef="#br0" timeOffset="43324.33">10756 13612 606 0,'0'0'348'15,"0"14"-38"-15,0-14-59 0,0 0-18 0,0 0-32 16,0 0-15-16,0 0-30 0,0 0 14 16,0 0 3-16,0 0-31 0,0 0-12 0,41 25-17 15,-18-24 1-15,0-1-2 0,-11 0-2 0,6 0-10 16,4 0-1-16,5 0-17 0,-1 0-9 16,3 0 25-16,-1 0-27 0,2 0 10 0,1 0-10 15,27 5-3-15,-31-4-21 0,-1-1-7 0,-13 0-1 16,2 0-3-16,3 0-31 0,-2 0-2 15,-2 0-28-15,-2 0-5 0,-2 0-35 0,0 0 14 16,-3 0-28-16,-7 0-6 0,7 0-14 0,-7 0-22 16,7 0-38-16,-7 0 16 0,0 0-134 15,0 0-114-15,11 2-10 0,-11-2 28 16,-2-2 35-16,-1 2-19 0,-3-3 60 0,1 1 5 16,0-1 32-16</inkml:trace>
  <inkml:trace contextRef="#ctx0" brushRef="#br0" timeOffset="43676.8">11069 13532 550 0,'-2'0'344'0,"-2"0"-56"0,3-2-35 16,-1 2-7-16,1-1 2 0,2 1 7 0,1 0-14 15,2-1-27-15,1 0 12 0,1 2-26 16,2-1-12-16,12 0-2 0,-10 0-37 0,6 0-22 15,3 0-1-15,3 0-5 0,0 0-18 0,25 15-9 16,-22-11-16-16,-1 3 14 0,1 2-29 16,-1 0-10-16,-4 2-20 0,-2 1 19 0,-2 2-20 15,0-2 13-15,-4 3-11 0,0 0-6 0,-4-1-17 16,-3 2 10-16,-1 0-2 0,-4-1 3 16,0-6-16-16,0 4-9 0,-13 21 17 0,3-14 14 15,-1-3-22-15,-2 1-1 0,-2 0-2 0,0 2 1 16,-4-5-58-16,-2-1-32 0,1-1-3 15,-4-4-25-15,1 0-44 0,0-4-35 0,3-1-49 16,-2-3 21-16,6-1-240 0,16 0 12 16,-10 0 46-16,2 0 27 0,-8-10 18 0,12 6 47 15,2 1 32-15,1-2-47 0,0 0 62 16</inkml:trace>
  <inkml:trace contextRef="#ctx0" brushRef="#br0" timeOffset="44604.36">11851 13509 529 0,'-2'-1'372'0,"-1"0"-39"16,2-1 28-16,-1 2-63 0,0 0-36 0,1-1 32 16,0 0-31-16,0-1-53 0,0 1-7 0,2-2-32 15,0 2 0-15,3-2-14 0,-1-1-14 16,1 4-21-16,4-1-16 0,-1 0-4 0,16 2-20 15,-13-1-6-15,25 10 9 0,-9 0-35 16,-3 4 6-16,-1 1-1 0,0 2-16 16,-2 0 0-16,-3 2 8 0,0-1-11 0,-1 1-17 15,0 0 20-15,-6-2-13 0,1 0-7 16,-7-1 4-16,2-3 10 0,-2-1-8 0,-3-3 17 16,0-2-12-16,-1-7 8 0,0 0-10 0,0 8-1 15,-11 2-3-15,7-8 6 0,0-1-10 0,-2-2 0 16,1-1-24-16,1-1 0 0,-5-6-28 15,2-1-12-15,-1-2 11 0,1-3 2 0,6 3-25 16,0 1-2-16,1 11-12 0,0-13 35 16,12-16-14-16,-5 12 15 0,2 1-12 0,2 1 1 15,1 0 6-15,0 3 6 0,3 0-6 0,-2 3 2 16,0 1 7-16,2 0-5 0,-2 2 39 0,3 3-4 16,-5 0-1-16,-11 3-6 0,10 0-12 15,1 0 3-15,15 13 52 0,-13-4-4 0,-1 3-38 16,-3 3 2-16,-1-1 37 0,-1 6 0 15,0-6-2-15,0 3-5 0,0-2-7 0,-1-1-3 16,1-1 2-16,-1-2-22 0,-1-2 1 0,4 2 0 16,-4-2 34-16,1-4-20 0,-2 0 18 15,0-2-5-15,1 0-6 0,1-2 5 0,0-1-12 16,0 0-15-16,-6 0 17 0,0 0-1 0,13 0-7 16,15-14 11-16,-17 3-1 0,0-2-2 0,-4-2-15 15,2 1-1-15,-2 2 0 0,-1-4 3 16,-4 5-4-16,0-1-14 0,-2 2 26 0,0 10 1 15,0-7 9-15,0-1-5 0,-15-10-30 0,7 13 19 16,-5-4 2-16,-2 4-2 0,-1 1 1 16,1 4-2-16,1 0-26 0,4 0 3 0,-3 0-46 15,-3 0-34-15,2 0-12 0,1 0-33 0,-8 10-12 16,13-7-56-16,3-1 19 0,1 0-189 16,3-1-67-16,0-1 53 0,3 0 8 15,2-1 21-15,1 0 25 0,3-1 20 0,9-3 33 16,4 1 20-16</inkml:trace>
  <inkml:trace contextRef="#ctx0" brushRef="#br0" timeOffset="45137.78">12625 13503 512 0,'1'2'411'0,"0"2"-37"0,-1 0-16 0,1 2-49 16,-2 0-16-16,1 3-46 0,0 0 7 0,0 5-18 15,0 2-19-15,0 3-46 0,14 19 0 0,-4-22-19 16,-4 0-33-16,1-2-1 0,-3-3-23 15,7-2 8-15,0-1-7 0,-2-3-9 0,2-2-25 16,-2-2 6-16,-9-1-1 0,8 0-23 16,5 0 0-16,16-16-8 0,-15 8-17 0,0-2-8 15,-4 1 10-15,1-3 2 0,1 0 5 0,-4-5-17 16,-2 4-20-16,0 4 35 0,-3-1-23 16,2 3 25-16,-3 1-2 0,-2 2 8 0,2 0-4 15,0 0-16-15,-2 1 14 0,1 2-19 16,-1-1 9-16,-1 2 0 0,1 2 3 0,-2 1-3 15,2 0 3-15,-2 1-10 0,1 0 2 0,0 1 1 16,2 1 5-16,-2 1-18 0,1-1 25 0,0 0-18 16,0 1 14-16,0 3-16 0,14 7 2 15,-10-10 6-15,4 3 2 0,2-3-6 0,-2-4 7 16,2 0-11-16,0-2 9 0,0 0-2 16,-1 0-9-16,1-1-3 0,3 0-10 0,3 0-5 15,15-12 16-15,-19 8-4 0,-3 0-11 0,1 0 1 16,-4 2 17-16,-1-2-2 0,0-1 18 15,-3 2 4-15,-1 0 1 0,1-4 1 0,-1 0 9 0,-1-1-2 16,0-1-2-16,0-3-15 0,-13-17 12 16,8 14 2-16,-1 1-2 0,-3-1-11 0,0 3 7 15,0-1-16-15,0 6 10 0,0-2-3 16,-2 1-22-16,3 4-27 0,0 1-50 0,1 1 7 16,1 2-75-16,0 0-48 0,6 0-29 0,0 0-59 15,0 0 29-15,-8 0-257 0,8 0 10 0,0 0 80 16,-11 12 6-16,12-11 58 0,2 1 16 15,1 0-11-15,2 1 52 0,11 4 41 0,2-2 1 16</inkml:trace>
  <inkml:trace contextRef="#ctx0" brushRef="#br0" timeOffset="45592.98">13358 13540 843 0,'6'-11'317'0,"0"4"13"0,1-3-10 16,-5 6-43-16,1 0 3 0,-1 0 7 0,0 1-2 16,-3 2-28-16,2-2-6 0,-1 1-35 0,0 2-7 15,0 0-13-15,0 0-29 0,0 0-4 16,-2-3-20-16,0 5 4 0,-1 1-6 0,-1 1-4 16,-1 10-17-16,-3 0-3 0,1 2-24 15,2 1 13-15,5 1-30 0,-3 1 2 0,1-7-6 16,2-4 0-16,0 6-23 0,0-2 8 0,16 18 0 15,-7-20-5-15,0-4-10 0,0-1-2 16,6 0-17-16,-2-4-20 0,1-1 9 16,-3 0-15-16,3 0 0 0,18-14-2 0,-14 5 4 0,-3-1 1 15,2 0 4-15,-6-2 7 0,1-1-12 16,-5-2 12-16,3 3 6 0,-4-4 13 16,0 1-8-16,-3 0 17 0,-1 2 0 0,-2 13 3 0,0-10-10 15,0 1 9-15,0 1-18 0,-15-12-14 16,5 11 10-16,-3 1 9 0,-2 4-23 15,0 1 12-15,-2 2 4 0,-3 1-8 0,10 0-18 0,-7 0-31 16,-1 0-25-16,-1 0-33 0,-1 0-29 16,1 0 12-16,6 0-109 0,1 0-61 15,-4 10 25-15,6-9-290 0,5 0 2 0,5-1 19 16,0 0 46-16,0 0 41 0,0 0 38 0,-8 0 31 16,8 0-13-16,0 0 54 0,0 0 64 0,0 0-11 15,-8-4-8-15</inkml:trace>
  <inkml:trace contextRef="#ctx0" brushRef="#br0" timeOffset="49275.55">12397 13508 473 0,'0'0'281'0,"0"0"-48"0,0 0-17 0,0 0-43 16,14 0-15-16,-14 0-13 0,0 0-9 0,0 0-11 15,0 0 5-15,0 0-30 0,24 21-4 16,-24-20 4-16,2-1-17 0,-1 1-16 0,0 0-1 16,-1-1 12-16,2 0-9 0,0 0-25 15,-2 1-1-15,1 0 8 0,0-1-7 0,-1 0 1 16,0 0-34-16,1 0 26 0,0 0-11 16,0 0-20-16,-2 0 7 0,0 3 18 0,2-3-27 15,1 0 5-15,-3 0-2 0,1 2 2 0,1-4 0 16,-1 2 0-16,-1 0 10 0,1 2 12 0,0-2-9 15,1-2-9-15,-2 2 19 0,1 0-1 16,0 0-17-16,2 0-20 0,-2 0 12 0,-2 0-3 16,2 0 5-16,1 0 5 0,0 0-7 0,-1 0-5 15,0 0 10-15,0 0-33 0,-1 0 9 16,2 0-10-16,-1 0 12 0,0 0-27 0,0 0 10 16,1 0 11-16,-1 0-17 0,0 0-2 0,1 2-10 15,-2-1 9-15,0 0-13 0,2 0 17 16,-1 1-43-16,1-2 10 0,-2 0-16 0,0 2-13 15,1-1 10-15,-1 0-155 0,-1-1-93 0,0 0-38 16,-1 3 48-16,2-4 10 0,0 2 56 16,-2-1-41-16</inkml:trace>
  <inkml:trace contextRef="#ctx0" brushRef="#br0" timeOffset="51051.84">7034 11604 403 0,'0'0'228'16,"0"0"-14"-16,14-12-52 0,-14 12-5 0,0 0-2 15,0 0 9-15,22-25-13 0,-20 22 14 0,-2 1-12 16,2 0-11-16,0 0-15 0,-2-1 1 16,1 2-9-16,0 0-20 0,1-1-18 0,-1 1-11 15,-1-1-5-15,1 1 1 0,0 2-19 16,0 1-6-16,-2 2 3 0,3 2-5 0,0-2 16 16,3 13-29-16,-5-9 15 0,6 21-7 0,-2-12 0 15,2 2-5-15,1 0 13 0,1 1-11 0,0-2-14 16,2-1 19-16,2 1 5 0,-1-1-16 15,2 0-4-15,1-4-6 0,-3-2 19 0,4-1 12 16,0 1-23-16,-1-5 16 0,1-2-24 16,-1-2 10-16,-1-1 10 0,-3-1 11 0,2 0-28 15,2 0 7-15,24-15-14 0,-19 7 15 0,0 0 2 16,0 1-14-16,1-3 4 0,1 3-2 16,-5-3-11-16,0 5 7 0,-2-2 5 15,1 1-7-15,0 2-12 0,1 0 26 0,-5 3-28 16,-1 0 9-16,-10 1-8 0,11 0 1 0,-2 0-2 15,5 0 12-15,16 11-15 0,-13-4 16 0,2-1-6 16,-1 1-1-16,3 2-7 0,1-1-5 0,-3 3 12 16,2-1-7-16,-1-3-1 0,-3 5-1 15,-1-2 3-15,-2 0 20 0,-2 2-23 0,-3 0 23 16,-1 0-12-16,1 0-8 0,-5-4 9 16,-2 4 2-16,-2-4-16 0,1-1 3 0,-1 0 13 15,0-7-2-15,0 7-13 0,0-2 15 16,0-5 8-16,0 9-21 0,-18 12-3 0,14-13-2 15,1-1 13-15,0-2-1 0,1-2 18 16,1-1 3-16,-1 2 20 0,1-2-19 0,1 1-4 16,-1-3 32-16,1 3-14 0,0-3-4 0,1-1-19 15,-1-1 0-15,1 0 21 0,1-3-8 16,0 3-6-16,1-3 4 0,5-7 4 0,2 0-12 16,1 2 0-16,-3-2-3 0,5 1-2 15,-1-2 0-15,1 1-2 0,3 0 0 0,0-1-2 16,1 2 0-16,2-1-1 0,0-1-1 15,1 3 12-15,-1-2-8 0,2 3-1 0,-1 0 0 0,3 1-13 16,1 1-1-16,-1 2-2 0,-3 3 1 16,3-1-20-16,-3 0 24 0,0 3 1 0,-11 0-1 15,8 0 1-15,0 0 15 0,3 0-1 16,0 0-1-16,-1 0-2 0,-1 0 0 0,18 10-1 16,-21-9-2-16,1 1-11 0,0 0 2 0,0 0-6 15,-2-1 0-15,-5 1 3 0,2-2-12 0,0 1 5 16,-1 1 8-16,9 0-17 0,-6 0 18 15,-1-2 0-15,-1 2 0 0,-2-2 1 16,0 0 0-16,-1 3-3 0,-2-3 4 0,1 0-31 16,9 6 20-16,-6-5 7 0,-1-1 0 15,1 0 0-15,-2 0 10 0,-1 0 0 0,2 1-8 16,-9-1-8-16,7 0 2 0,4 0 28 0,2 0-2 16,17-11-41-16,-13 7 4 0,-5 0 33 15,2-2 0-15,-1 0-1 0,3 0-34 0,0-1 15 16,0 0-19-16,-3 0 3 0,1 0 1 15,-2 1 34-15,-3 1-12 0,6-2-9 0,-9 3 1 16,-1 0 1-16,0 0 0 0,0 0 1 0,-2-1 25 16,-1 2-11-16,-1-1-2 0,-1 0-3 0,0 0 28 15,0-1 0-15,0 0-4 0,0 5-35 16,0 0 0-16,0-9 30 0,0 2-2 0,-14-12-3 16,9 9 0-16,-1-2-3 0,0 3-2 0,3 3-47 15,-2 0 22-15,3 1-15 0,0 1 0 16,0 1-17-16,1 1-7 0,-1 0-18 0,-1 0-24 15,1 0 5-15,0 0-17 0,-1 1-13 16,0 1-41-16,3 0 15 0,0 0-260 0,0 0-21 16,-9 0 38-16,9 0 26 0,-7 0 16 0,7 0 15 15,-8 0 53-15,8 0 8 0,0 0-20 16</inkml:trace>
  <inkml:trace contextRef="#ctx0" brushRef="#br0" timeOffset="52311.89">7796 12472 395 0,'1'-7'263'0,"0"0"-27"0,-2 0-25 15,0-1-2-15,-3-5-27 0,4 13-8 16,-10-23 5-16,5 13-17 0,3 3-9 0,-1 2-2 16,-1 0-27-16,0 3-1 0,0-1-15 0,-1 1-17 15,1 2 9-15,0 1-13 0,4-1-28 16,-15 11-1-16,3-1-2 0,2 2 11 0,2 3-20 15,-2 2-11-15,7 2 1 0,-2 0 8 16,0 1 13-16,1 1-21 0,3-1 3 0,1-11-19 16,0 6-4-16,0 1 2 0,13 14 17 0,-6-16 12 15,4-2-6-15,-1 1-10 0,2-3 7 16,1-3 7-16,-2-3-24 0,-1 1 10 0,-1-5 8 16,1 0-25-16,-10 0 22 0,14 0-18 0,0 0 12 15,17-16-1-15,-15 8-23 0,-4-2 20 0,2 1-6 16,-3-2 1-16,1-1-3 0,-1 1-26 15,-4-1 32-15,0 4-21 0,-5-1 10 0,-1 6 5 16,2-2 8-16,1 1 1 0,-2 1-15 0,0 1-23 16,-1-1 0-16,0 3 4 0,-1-1 4 15,0 1 4-15,0 0 6 0,0 0-4 0,0 0-13 16,3 12-10-16,-2-6 10 0,1-2 9 0,0 2 17 16,6 8-10-16,-3-6 15 0,2 0-17 15,-2-4-2-15,1 1 24 0,0-1-3 0,-1-1-2 16,3-1-2-16,-1-2 19 0,1 0-9 15,0 0 2-15,6 0-20 0,1 0 18 16,15-14-2-16,-16 8-8 0,-3-3 13 0,-2 4-24 16,-1-2-8-16,-3 2 5 0,-2 0-3 0,0-2-11 15,-3 2 0-15,0 5-32 0,0 0 8 16,0-9 27-16,-12-8-39 0,1 6 33 0,0 3-26 16,-4 2 8-16,0-1-3 0,1 5 7 0,-4-3-12 15,1 2 32-15,4 3-26 0,2-2 18 0,0 2-1 16,3 0-18-16,3 0 15 0,-1 0-2 0,0 0-1 15,3-2-4-15,1 2-9 0,0-2-5 16,2 1 0-16,0 1 3 0,0 0 11 0,0 0 9 16,24-14 9-16,-10 4-8 0,2 1-10 15,0-1 28-15,2-1-22 0,1-2 14 0,-3 1-5 16,2 1 9-16,-2-3-11 0,2 2 8 0,-8-1-7 16,1 0 22-16,-4 5-15 0,-2-1-6 15,-1 1 12-15,-2 1-5 0,0-2 18 0,-1 1-37 16,-1 8 19-16,0-6-13 0,0-5 2 15,-11-14-5-15,4 12 1 0,2 1 19 0,-1 4-10 0,1 2 5 16,2 0 16-16,-1 3-15 0,2-2-8 16,-1 4-3-16,-1 0 3 0,2 1 6 0,2 0 5 15,0 0 15-15,0 0 8 0,-9 12-8 16,8-6 7-16,1 10 13 0,-1 5-13 0,1-10 15 16,0 5 2-16,0 4-12 0,13 25-3 0,-9-20 43 15,2-2-7-15,1 0-7 0,-2-3-16 0,3 1-5 16,0-3-3-16,-2 0-2 0,0-4-5 15,4 0-4-15,-5-3-26 0,1-6-19 0,-2 3-41 16,1-4-16-16,-1 0-20 0,0-1-35 16,0-2-57-16,-4-1 17 0,0 0-266 0,0 0 4 15,6 0 11-15,-6 0 57 0,12-12 13 0,-1 4 52 16,-7-2 9-16,0 3 25 0</inkml:trace>
  <inkml:trace contextRef="#ctx0" brushRef="#br0" timeOffset="54099.86">6512 14260 640 0,'0'0'338'0,"0"-15"-33"0,0 15-32 16,0 0-18-16,-11-29-8 0,11 25-32 0,0 1-17 16,-1 0-22-16,1 1-21 0,-1 0-31 0,0 0-18 15,1 2-11-15,1 0 5 0,-2 4-8 0,0 1 5 16,1 0-31-16,-2 12 5 0,0 0-8 0,2-7-16 15,0 4-3-15,0 5 0 0,0-1-8 16,0 3 23-16,0-1-33 0,0-2 1 16,0 2-27-16,0-4-15 0,0 0-17 0,0-2-14 15,9 13-8-15,-7-19-26 0,0 0-11 16,1-5-44-16,1 0-34 0,0-1 15 0,-1-3-270 16,2 0-6-16,-1 1 57 0,1-4 38 15,6-4 20-15,-4-3-5 0,6-3 29 0,-3 1 4 16</inkml:trace>
  <inkml:trace contextRef="#ctx0" brushRef="#br0" timeOffset="54430.31">6748 14139 416 0,'0'-2'339'0,"1"-1"-52"0,-1 0-22 15,0 1-26-15,0 0-21 0,1 0-23 16,-2 2-14-16,2-3-44 0,-1 4-3 0,0 1 15 16,0 0 0-16,-1 2-7 0,1 2 3 0,0 0-16 15,0 13-25-15,0-11 9 0,0 5 0 0,0 4-27 16,0 1-9-16,0 2 21 0,0 0-7 16,0 2-21-16,0 2-7 0,0 0-8 0,0-1 5 15,0 0-1-15,0-1-5 0,0 1-5 16,0-3-6-16,0 0-51 0,9 14-17 0,-8-23-8 15,-1-11-34-15,0 8 0 0,0 1-19 0,0-4-16 16,0-5-19-16,0 8-43 0,0-8 13 16,0 0-231-16,0 0-49 0,9 10 32 0,-8-13 30 15,1 3 18-15,0-4 11 0,0-1 25 16,0 2 10-16</inkml:trace>
  <inkml:trace contextRef="#ctx0" brushRef="#br0" timeOffset="55021.96">7123 14183 884 0,'-2'-3'277'16,"-2"-1"-20"-16,2 1-17 0,-1 0-24 16,-1 1-20-16,1 0-31 0,-1 0 1 0,0 2-20 15,-1-1-13-15,-1 2-15 0,2 0 10 0,-1 2-41 16,-5 6 30-16,0 0-25 0,0 5-2 15,3 0-16-15,0 2 28 0,0 1-18 0,4 4 8 16,0-2-9-16,1 3 14 0,1-1-16 0,1-9-15 16,0 2-8-16,0 4-6 0,12 18-5 15,-5-19 7-15,1-3-11 0,2-1 10 0,3-1-5 16,-2-2 0-16,1-6-8 0,-2-1-2 16,0-2-2-16,-10-1-2 0,13 0-7 0,18-9-9 15,-15 0-1-15,0 1-3 0,-1-4-6 16,-1-1 1-16,-3-2 17 0,-1-2-20 0,-1 0 8 15,-2-2-11-15,-2-2 1 0,-1 1 7 0,-2 0-6 16,-1 0-3-16,-1 8-1 0,0-1-8 16,0-3-6-16,-15-15 10 0,10 19 1 0,-5 0 1 15,1 2-1-15,-3 2-7 0,-2 3 2 0,1 3-18 16,0 0-6-16,1 2-7 0,3 0-14 16,-6 0 19-16,0 0-16 0,-21 15-32 0,22-11-17 15,1 3-16-15,0 0-9 0,4-1-16 16,3-2-37-16,3 3 16 0,1-6-191 0,2-1-88 15,0 0 31-15,0 0 26 0,16 8 27 0,-9-8 32 16,1 0-9-16,11 1 36 0,-10-1 41 16</inkml:trace>
  <inkml:trace contextRef="#ctx0" brushRef="#br0" timeOffset="55438.56">7401 14158 269 0,'2'-2'415'16,"0"1"-58"-16,0 0-65 0,-1 1-28 16,0 1-26-16,1 0-1 0,-2 1-13 0,1 1-17 15,0 2-25-15,-1 0-6 0,0 2-17 16,0 0-18-16,3 15-16 0,-1-3-12 0,-1 1 30 16,1 3-13-16,3-2 2 0,-1 1-15 0,-1-1-2 15,1-2-24-15,1 1 6 0,2-1-9 16,2-2-6-16,2-3-8 0,-1 0-4 0,2-4-22 15,1-2 3-15,2-1 5 0,-3-3-1 16,3-1-7-16,-1-3-3 0,-14 0-9 0,15 0 5 16,16-10-12-16,-18 2 5 0,0-3-6 15,1-2-4-15,-3-3 0 0,-2-1 2 0,-2-1-5 16,-1-2-8-16,-1-1 10 0,-2 3-6 0,-3 6 3 16,0-5 2-16,0-1 0 0,-13-22-1 15,3 18-7-15,1 5-2 0,-3-3-10 0,1 4-3 16,0-1-14-16,-3 5-3 0,0 0-22 0,-1 4-23 15,-2 4 5-15,3 1-40 0,3 3-32 0,2 0-12 16,-2 0-27-16,-1 0-38 0,-7 10-51 16,12-6 20-16,2 1-250 0,1-2 40 0,0 3 26 15,2-1 42-15,1 0 35 0,-1 1 8 16,2-1 26-16,-1 2 27 0,1-2 10 0</inkml:trace>
  <inkml:trace contextRef="#ctx0" brushRef="#br0" timeOffset="71028.02">7052 15221 813 0,'14'0'279'0,"-14"0"-23"0,19 5-38 15,-15 10-34-15,-1 3-26 0,-3-4-15 0,0-5-3 16,0 5-50-16,0 1-27 0,0-1-36 0,0 2-56 15,12 16 4-15,-6-18-106 0,-3-7-126 16,1 0-116-16,0-3 64 0,-2-2-5 0,2-1-6 16,0-2 24-16</inkml:trace>
  <inkml:trace contextRef="#ctx0" brushRef="#br0" timeOffset="71688.93">7433 15180 470 0,'0'2'357'0,"-1"-2"-70"0,1 1-21 16,-2-1-10-16,1 0-6 0,0-1-51 0,-1 0-2 15,0-3-18-15,-1 2 7 0,1-1-7 16,0-3-32-16,1 1-7 0,1-1-14 0,-1 1-17 15,0-1-1-15,2-1-8 0,-1 7-20 0,0-7-8 16,0 7-25-16,0-8-13 0,0 8 29 0,15-16-38 16,-10 14 6-16,2 0 24 0,13 4-16 15,-11-2-7-15,20 15 1 0,-12-5-33 0,0 5 23 16,-2-1-2-16,-3 0-24 0,-1 1 4 16,-1 3 14-16,-3-1-1 0,0 2 10 0,-4-1-16 15,-3-8 20-15,0 5-27 0,0 3 7 0,0 0-16 16,-15 21 35-16,8-18-5 0,-3-1-13 15,4-3 7-15,-5 0-4 0,-1-4-25 0,-1 1 2 16,0-5 15-16,2 1-4 0,4-6 16 16,1 0-22-16,-2-1 22 0,2-1-12 0,3 0 9 15,0-1-7-15,1 0-22 0,2-1 18 0,0 0 6 16,1-2-19-16,0 1 0 0,2-2 37 0,1 2-4 16,2-2-14-16,10 0-2 0,2-1 41 15,1 1-14-15,-1 1 5 0,1 2-22 16,-3 0 2-16,-7 0 1 0,7 0-21 0,0 0 25 15,1 0-17-15,-4 0 2 0,1 0-49 0,1 0-23 16,0 0-32-16,-4 0-31 0,-2 0-45 16,11-9 16-16,-14 5-219 0,6-5-88 0,0-3 20 15,0 3 49-15,-4 0 24 0,2-5 15 16,0-1 27-16,1 4 49 0,0-3-2 0</inkml:trace>
  <inkml:trace contextRef="#ctx0" brushRef="#br0" timeOffset="74286.14">21867 10464 1064 0,'0'0'334'15,"0"0"-8"-15,14 0-31 0,-14 0-35 0,13 16 20 16,-13-6-46-16,0 5 3 0,-15 19-25 0,10-13-23 16,-1-1-24-16,2 2-2 0,1-3-39 15,0-2-7-15,1 0-32 0,1-5-8 0,1-12-6 16,0 10-84-16,0-2-64 0,0-8-44 15,14 13-103-15,-8-13 21 0,2 0-248 0,6-4 31 16,-14 4 24-16,25-12 3 0,-8 4 49 16,-4-1 42-16,3-1 36 0,-2 1-47 0,0 0-3 15</inkml:trace>
  <inkml:trace contextRef="#ctx0" brushRef="#br0" timeOffset="74651.68">22194 10495 251 0,'0'-2'449'0,"0"-1"-66"0,-2 3-32 15,1 0-24-15,-2 0-44 0,-1 0 13 16,-1 3-12-16,-9 2-27 0,4 1-5 0,-2 2-13 16,0 2-31-16,-1 2-5 0,3 2-25 0,1 1-10 15,2 2-27-15,1 0-15 0,0 3-13 16,3-1-16-16,3 0-3 0,0-10-10 0,0 4-12 16,0 2-19-16,14 11 11 0,-5-14-17 0,1-3-3 15,0-4-11-15,2-2 14 0,-1-3-28 16,-2 0-8-16,4 0-13 0,19-15 8 0,-15 6-7 15,0-1-14-15,-2-3 6 0,-1-1-4 16,0 0-7-16,-4-3 1 0,0 0-11 0,-2 0 4 16,-2 0 19-16,-3 1-3 0,-2 3-2 15,-1 3 14-15,0 10-19 0,0-7-11 0,0 0 7 0,-12-2 2 16,-3 3 20-16,0 2-8 0,0 3-8 16,5 1-16-16,-6 0 10 0,-1 0 2 0,-2 0-50 15,-17 11-6-15,23-8-46 0,3 1-26 16,2-2-40-16,3 2-23 0,1-3 18 0,3 1-220 15,2-2-38-15,1 0 52 0,1 0 35 0,2-2 3 16,2 2 25-16,8-5 27 0,-5 5 23 16,22-5 20-16</inkml:trace>
  <inkml:trace contextRef="#ctx0" brushRef="#br0" timeOffset="74852.22">22473 10474 748 0,'5'2'405'0,"-3"0"-40"16,-4 0-46-16,-1 4 37 0,1-2-30 0,-6 11-26 15,2 4-34-15,-1-1-24 0,1 2-26 16,1 0-21-16,1 3-30 0,2 0-17 0,2-13-17 16,0 6-40-16,0-1-41 0,11 20-27 0,-2-19-1 15,5-3-42-15,1-2-26 0,3-3-54 16,2-3-37-16,-1-2-46 0,3-2 16 0,-10-1-140 16,4 0-81-16,24-14-56 0,-18 7 37 15,0-3 47-15,-2 0 29 0,0-4 5 0,-1 3 56 16,2-3-5-16</inkml:trace>
  <inkml:trace contextRef="#ctx0" brushRef="#br0" timeOffset="75160.03">22847 10592 832 0,'6'-9'337'0,"-3"4"-37"0,-1 1-26 16,-1 1 21-16,-2 2-38 0,-1 1 50 0,-1 0-21 15,-2 2-3-15,-1 1-27 0,-6 7-13 16,1 2-21-16,-2 1-23 0,3 3-5 0,2-2-31 16,0 3-4-16,5 3-13 0,1 0-11 15,2-6-31-15,0-7 5 0,0 3-23 0,11 13-1 16,-5-13-12-16,4 0-11 0,1-7-9 0,0-4 5 15,-11 1-7-15,14 0-23 0,2 0-2 16,18-16-4-16,-18 6-6 0,1 0 3 0,1-2-5 16,-4-2-5-16,1-1 5 0,-5 0-7 0,0-4-6 15,-4 3 6-15,0 0-6 0,-5 3 4 16,0 2-7-16,-1 11 5 0,0-12 1 0,-17-9-6 16,1 12-7-16,-3 0-11 0,-5 5-21 0,-2 1-35 15,0 1-3-15,11 2 7 0,-7 0-64 16,-26 10-29-16,20-3-60 0,3-2-44 0,5-1 25 15,4 3-245-15,2-1 14 0,4-2-1 0,3 1 61 16,1-2 27-16,0 0 48 0,2 1-18 16,2-2 46-16,1 0 34 0,0 1 9 0</inkml:trace>
  <inkml:trace contextRef="#ctx0" brushRef="#br0" timeOffset="76315.79">22019 11084 917 0,'0'0'294'0,"0"0"-29"16,0 0 14-16,0 0-13 0,0 0-31 0,0 0 14 15,-13 12-22-15,13 2-9 0,-4 23-47 16,1-8 13-16,2 0-20 0,-1 0-31 0,0-1-22 15,2-1-7-15,0-2-10 0,0-14-70 16,0 5-19-16,0 1-34 0,12 14-39 0,-8-20-41 16,5-6-45-16,0-3 13 0,-2 1-296 15,2-3-10-15,-1 0 71 0,7 0 2 0,16-17 51 16,-10 9 33-16,0-4 0 0,-2 3 8 16</inkml:trace>
  <inkml:trace contextRef="#ctx0" brushRef="#br0" timeOffset="76621.07">22320 11217 661 0,'-3'5'389'16,"-5"11"-49"-16,1-2-11 0,-3 3-26 0,1-2-38 15,3 2 30-15,1-3-45 0,4 0-21 16,0-4-32-16,1-10-16 0,0 8-21 0,0 0-21 16,12 12-8-16,-4-15-13 0,2-2-21 0,-1-1-9 15,2-2-11-15,-1 0-20 0,19-10-22 0,-8 3-20 16,1-2-1-16,2-3-17 0,-4 0-3 15,-2-1 1-15,-4-1 1 0,1-2-19 0,-4 0 22 16,-2 0-6-16,-4 2-6 0,-3 0 11 16,0 3-3-16,-2 11 7 0,-12-20 9 0,-1 11-11 15,0 2-24-15,-6 4-5 0,-2 0-7 0,10 3 3 16,-7 0-16-16,-1 0-3 0,-25 15-16 16,22-7-54-16,1 1-28 0,7-1-58 0,2-1 18 15,6-2-241-15,3 0-1 0,3-5 63 16,0 0 30-16,0 0 10 0,13 10 52 0,-6-9-14 15,14 0-20-15</inkml:trace>
  <inkml:trace contextRef="#ctx0" brushRef="#br0" timeOffset="76848.67">22641 11172 959 0,'-1'0'395'0,"-2"3"-55"16,0 0-5-16,-6 7-1 0,0 2-26 0,1 3-46 15,-2-1-25-15,4 3-13 0,-1 2-41 0,1-2-12 16,2 2-22-16,2-3-13 0,0-1-47 16,0-3-19-16,1-1-11 0,1-11-16 0,0 9-5 15,0-2-71-15,12 5-45 0,-8-10-34 0,2 0-47 16,12 3 16-16,-5-7-174 0,-13 2-98 16,11 0-3-16,3 0 25 0,18-11 2 0,-16 4 55 15,-1 2 19-15,0-3 21 0,1-1 17 16</inkml:trace>
  <inkml:trace contextRef="#ctx0" brushRef="#br0" timeOffset="77061.74">22874 11197 801 0,'2'-5'397'0,"1"1"4"15,-1 1 5-15,0 0-47 0,-2 1-32 16,1 2-26-16,-2 0-6 0,1 5-25 0,0-3-14 16,-2 4-7-16,1-1-24 0,-4 12-14 0,1 1-37 15,2 2-8-15,-2-1-25 0,1-1 0 0,0 2-41 16,0-2-39-16,1-2-39 0,1-4-50 15,-1-1-26-15,1-2 5 0,1-9-108 0,0 5-41 16,0-5-49-16,0 0 25 0,0 7-285 16,0-7 27-16,0 0 34 0,0 0 17 0,0 0 48 15,4 9 31-15,-4-9 13 0,0 0 28 0,2-1 53 16,2 1-16-16</inkml:trace>
  <inkml:trace contextRef="#ctx0" brushRef="#br0" timeOffset="79999.72">22048 11793 747 0,'0'0'291'15,"0"0"-8"-15,0 0 1 0,0 0-27 0,0 0-22 16,0 0-33-16,0 0-11 0,0 0-12 0,0 0-23 16,0 0-33-16,0 0-2 0,0 0-14 15,0 0-15-15,0 0-4 0,0 0-13 0,0 0-6 16,0 0 39-16,0 0 19 0,0 0-12 0,0 9 8 15,0 1-1-15,0 4-10 0,0 3 2 16,8 24-22-16,-8-29-2 0,0 5-3 0,0 2-19 16,0 0-7-16,0 0 4 0,0-1-12 0,0-4-17 15,0-1-12-15,0-2-17 0,0-2-33 16,0-1-11-16,0 0 3 0,0-8-73 0,0 7-29 16,11 6-27-16,-8-10-46 0,2 0-31 0,1-4 22 15,1 2-240-15,-2-2 24 0,2 1 39 0,-1 0 35 16,4 0 12-16,-1 0-13 0,-1 0 73 15,9-10-7-15,-10 8 4 0</inkml:trace>
  <inkml:trace contextRef="#ctx0" brushRef="#br0" timeOffset="80308.04">22438 11823 762 0,'0'0'327'16,"1"0"-23"-16,1 3 0 0,-2 1-34 16,0 2-21-16,1 1-11 0,-1 0-29 0,0 12 28 0,0-11-27 15,0 4 0-15,0 5-49 0,0 0-7 16,0 1-6-16,0-3-29 0,0-2-28 0,-11 11-29 15,11-14-8-15,0-3-82 0,0-7-30 16,0 8-34-16,0-8-35 0,0 7-63 0,16 2 15 16,3-6-255-16,-4-3 29 0,-4 0 19 15,4 0 22-15,23-12 31 0,-17 9 1 0,-10 3 38 16,7 0-13-16</inkml:trace>
  <inkml:trace contextRef="#ctx0" brushRef="#br0" timeOffset="80920.66">22820 11887 929 0,'-3'2'352'0,"0"-2"-43"0,-1 0-7 0,0 3-40 16,-5 8 11-16,0 1-7 0,1 1-7 15,2 1-41-15,0 2-1 0,2 2-40 0,2 2-7 16,1-3-20-16,1-11-21 0,0 7-8 15,0-1-24-15,0 0 1 0,10 8-7 0,-6-13-4 16,0-3-1-16,2 0-20 0,0-2 6 16,-1-1-12-16,3-1 0 0,-1-1-13 0,-7 1-11 15,13 0 3-15,16-15 5 0,-15 5-12 0,-2-5-9 16,-1 2-3-16,-2 0 12 0,-1-1-21 0,-1 0 8 16,-5 3-8-16,0 1 1 0,-2 1-9 15,0 2-9-15,0 7 10 0,0 0-1 0,0-7 0 16,-12-4 3-16,5 10-27 0,2 1 4 0,-2-1-26 15,1 1 6-15,-1 1-54 0,0 0-10 16,7-1 5-16,0 0-54 0,-8 0 2 16,8 0-11-16,-8 0-8 0,-2 8-9 0,8-8-16 0,3 0 18 15,4 0-72-15,-3-1-16 16,2 0-24-16,1-2-29 0,8-2-4 0,1-2 32 16,1-1 40-16,2-1 52 0,-2 5 94 0,4-3 9 15,-2-3 185-15,0 3 34 0,-3 1 9 0,-1-1 10 16,-2 5-8-16,-4-1-10 0,0 3-5 0,-7 0 2 15,0 0 24-15,7 0-19 0,5 10 7 16,-3 4 2-16,-2 1-30 0,-1 4-13 0,2-3 2 16,-2 2-11-16,2-3 5 0,1-1-43 0,1 0 20 15,-4-2-9-15,3 1-12 0,1-3-17 16,0-4 12-16,-2-3-13 0,5 4 11 0,0-6-23 16,-6-1 14-16,4 0-12 0,18-11-21 15,-12 4-14-15,0-3 7 0,-3-2-10 0,1 1-18 16,-3-1-18-16,-1-1-5 0,0 1-15 0,-8 1-3 15,1 1-20-15,-4 10-41 0,0-7 13 16,0 7-202-16,0-10-58 0,0 3-13 0,-12-3 64 16,7 7 31-16,0 0 13 0,0 1-18 15,1 0 9-15</inkml:trace>
  <inkml:trace contextRef="#ctx0" brushRef="#br0" timeOffset="81123.69">23641 11944 665 0,'5'0'457'0,"0"-2"-58"15,13 0-48-15,-3 2-51 0,-5 0-42 0,5 0-27 16,5 0-5-16,26-7-55 0,-21 6-17 16,3 1-17-16,-1 0-98 0,3-2-51 0,0-1-46 15,-3 1-85-15,0-5 13 0,-3 1-292 16,1-2 55-16,-1 0-31 0,-2-1 68 0,-3 1 16 15,-3-2 34-15,-2 2-5 0</inkml:trace>
  <inkml:trace contextRef="#ctx0" brushRef="#br0" timeOffset="81352.8">24132 11774 888 0,'-1'-1'348'0,"-1"3"-28"15,2 0-35-15,-3 1-35 0,2 3 57 0,-1 11-20 16,0 1-48-16,-2 1-22 0,1 1-14 0,0 4-45 16,1-2-9-16,-1-3-39 0,1 3-9 15,0-1-96-15,1-4-39 0,1-9-51 0,0 0-41 16,0 1-62-16,0-2 18 0,14 5-286 0,-7-11 53 16,0 1 24-16,10 1 38 0,0 1 33 15,1-3 18-15,-10-1 29 0,7 0-21 0</inkml:trace>
  <inkml:trace contextRef="#ctx0" brushRef="#br0" timeOffset="81693.71">24390 11850 1208 0,'-4'-10'458'0,"0"4"-8"0,1 1-29 16,1-1-30-16,0 1-17 0,0 1-40 0,2 1-22 15,1-1-30-15,0 1-50 0,1 0-33 16,-2 3-2-16,7-4-26 0,-3 1-35 0,2 6-14 15,0-3 1-15,-1 3-30 16,4 9 14-16,0 2-21 0,-3 4-11 0,-5 0-5 16,-1-8-6-16,0 4-15 0,-14 21-4 15,5-15-10-15,-1-2-15 0,-3 2 8 0,0-1 2 16,0-2-6-16,0-3-1 0,3 0-19 0,0-3 7 16,3-4-24-16,4 0 4 0,-1-2-14 15,2-2-7-15,1 0-23 0,1-3-16 0,0 0-11 16,0 0-13-16,13 1-11 0,6-1 11 15,-5 0-30-15,7 0-35 0,3 0-13 0,33-12-7 16,-29 7-21-16,4-1-22 0,0-3-19 16,0 2 24-16,-2-2-201 0,0-1-40 0,1 5 21 15,-3-4 39-15,-7-1 39 0,-2 0 14 16,-6 3 15-16,-3 2 12 0,-6 2 39 0,-4 1 26 16</inkml:trace>
  <inkml:trace contextRef="#ctx0" brushRef="#br0" timeOffset="83727.78">8997 15109 750 0,'0'0'255'0,"-13"0"-13"0,13 0-7 16,0 0-18-16,0 0-26 0,0 0 3 0,0 0-30 15,0 0-6-15,0 0-6 0,0 0-17 16,0 0-6-16,0 0-27 0,0 0 0 0,0 0-10 15,0 0-18-15,0 0-5 0,8 17 27 0,10-20-9 16,2 0-10-16,3-2-13 0,2-2 9 16,-2 1 2-16,1 4-10 0,-2-3-32 0,3 1 13 15,-2 1-9-15,-13 3-31 0,8 0-29 0,-1 0-47 16,-1 0-42-16,-2 0-42 0,0 0 14 16,-4 0-197-16,-1 0-114 0,-2 0 66 0,-7 0 23 15,0 0 7-15,7 0 19 0,-7 0 32 16,0 0-13-16</inkml:trace>
  <inkml:trace contextRef="#ctx0" brushRef="#br0" timeOffset="84302.15">9264 14933 796 0,'-2'-3'302'16,"1"1"-29"-16,-1 0-26 0,1 1-35 15,0 0-9-15,1 0-23 0,0-1-26 0,1 2-21 16,1 0-5-16,2 0-1 0,1 2 18 0,3 0-19 15,9 2 5-15,4 3-11 0,0-3 0 16,2 0-12-16,1 4 15 0,1-1-32 0,-1 2-10 16,-1-1-13-16,1 2-13 0,-1-1-3 15,-2 0 22-15,-4 1-28 0,1-2 23 0,-4 2-17 16,2 0 10-16,-6 2-20 0,-5-3-25 0,3 4 5 16,-7-1 20-16,0 0-8 0,-1-1-5 0,0-3-3 15,0 5-16-15,-15 17 15 0,6-17-10 0,-2 3 6 16,-4 1-15-16,2-4-1 0,-3 2-81 15,-2-1-27-15,0 1-20 0,0-5-32 16,3 2-34-16,2-2-28 0,3-4 20 0,2-1-227 16,3-4-30-16,4 1 24 0,1-2 44 0,2-3 30 15,1 0 25-15,10-6 4 0,3-2 33 16</inkml:trace>
  <inkml:trace contextRef="#ctx0" brushRef="#br0" timeOffset="84578.38">10202 14870 691 0,'3'-6'407'0,"-1"0"-66"16,0 2 11-16,0 1-22 0,-2 2-49 0,0-1-28 16,0 2-8-16,0 2-28 0,-1 2-15 0,2 3-4 15,-3 10-9-15,2-7-34 0,0 6-16 16,0 6-6-16,0 0-24 0,0 3-3 0,0 0-22 15,0-1-1-15,0 3-54 0,11 17-2 16,-6-25-72-16,-1-2-55 0,1-2-27 0,-4-5-45 16,8 1-64-16,0-9 21 0,-3-5-260 15,-6 3 42-15,7 0 20 0,14-13 20 0,-8 3 28 16,3-5 48-16,-3 4 8 0,1-4 50 0,-1 1 8 16</inkml:trace>
  <inkml:trace contextRef="#ctx0" brushRef="#br0" timeOffset="85117.82">10511 14941 554 0,'-5'-1'451'0,"0"-1"-11"0,-1 1-27 16,1 0-23-16,-3-2-32 0,2 2-10 0,0-2-10 16,1 2-37-16,0-1-16 0,-1 0-29 0,2 0-15 15,0 0-23-15,0 0-19 0,1 0-38 0,1-2-18 16,1 0-28-16,2-2 6 0,0 1-21 15,-1-2-11-15,14-11-26 0,-6 9-7 0,-2 3-7 16,6-2-7-16,-3 3-10 0,2 4-10 0,-2 1 4 16,-9 0-7-16,26 16-12 0,-14-3 11 15,2 5-5-15,-3 0-13 0,-1 2 10 0,-3 2-8 16,1 3-4-16,-4-5 10 0,-2 5 2 16,-1-1-2-16,-1-13-7 0,0 7 8 15,0 1 0-15,-11 15-13 0,6-14-1 0,-4-3 10 16,1-2-4-16,-1-1 8 0,1-4-14 15,-2-2 2-15,2-5-14 0,-1 0 0 0,1 0-24 16,0-3-9-16,1 0-5 0,7 0-1 0,0 0-11 16,-9 0 15-16,1 0 4 0,8 0-9 15,-7 0 9-15,7 0-3 0,-6 0 9 0,6 0 3 16,0 0-9-16,-8-3 5 0,9 3 16 16,3 3 14-16,1-1-11 0,0 1-4 0,10 3 21 15,-1 0-10-15,2-1 20 0,1-1 3 0,3 1 21 16,-5-5-9-16,-2 2 9 0,5 1 2 0,-2-2 7 15,-3-1 2-15,-4 0 3 0,3 0 6 16,15-13-11-16,-15 6 1 0,2-2-6 0,-5 4-1 16,2-8-9-16,-2 3 0 0,-2-3-12 15,-1-1-28-15,-3 3-17 0,-1-2-26 0,-2 13 7 16,0-10-96-16,0 2-33 0,0 1-47 16,0 0-61-16,0 7 30 0,0-8-240 0,0 8 13 15,-10-14 25-15,7 11 47 0,0 2 31 0,2 0 26 16,-3 0 22-16,1 1 8 0,-1 0 17 0,0 0 21 15</inkml:trace>
  <inkml:trace contextRef="#ctx0" brushRef="#br0" timeOffset="86795.53">11826 14833 314 0,'15'-14'396'0,"13"-10"-51"0,-19 13-10 16,-2 5-27-16,-3 1-4 0,0 0-39 0,-2 2 16 15,0-1-14-15,-2 0-39 0,0 1-24 0,0 3-7 16,0 0-20-16,0 0-23 0,-12 0-13 0,-2 11-21 16,-1 3 10-16,-2 2-19 0,1 4 6 0,5 2-5 15,2 3-21-15,2 0 1 0,1 6-12 16,3-2-10-16,3-14 5 0,0 8-20 0,0 3-5 16,18 22-2-16,-7-21 0 0,2-7-11 15,-1-2 3-15,5-5-10 0,-2 1 6 0,4-4-5 16,0-8 0-16,1 2-16 0,-11-4 8 0,7 0-10 15,16-12-7-15,-11 3-14 0,-3-2-8 16,0 0 7-16,-5-1 7 0,1 0-15 0,-2 1 16 16,-2-2-14-16,-1 3 2 0,-3 3 8 15,-2 2-1-15,-1 1-13 0,0 0-4 0,-1 0 7 16,-1 2 1-16,-1 2 5 0,0 0 2 0,0 0-2 16,0 0 22-16,2 14-15 0,-1-9 5 15,0 1-5-15,2-1 10 0,4 8 7 0,-1-4-7 16,4 0 2-16,1 1 1 0,1-2-4 0,-2-3 15 15,5 0-8-15,-2-2-11 0,0-3 3 16,-5 0 2-16,3 0 0 0,18-13 2 0,-15 9-8 16,-1-4 11-16,1 1-6 0,-6 0-25 0,0-3-5 15,-3 0 3-15,-4 3-8 0,-1 7-8 16,0-8 2-16,0 0 6 0,-13-12-7 0,2 10 13 16,-2 1-19-16,-2 0 15 0,-1 3-9 15,3 4 16-15,-8 1-1 0,7-1 19 0,2 1-19 16,3-1-3-16,1 2-5 0,1-1-6 0,7 1 15 15,0 0 1-15,-6 0 2 0,6 0-16 16,0 0 3-16,0 0 10 0,-11-1 4 0,13 0 0 16,2-1 2-16,1 1 1 0,9-7 9 0,0 0 12 15,3 0-10-15,1 0 0 0,2-4 0 0,2 4 1 16,-1-4-35-16,0-2 22 0,0 0-4 16,-1 0 5-16,-1-4 1 0,-2 1 1 0,-2 0-18 15,-4-3-20-15,0 0 26 0,-5 2-17 16,0-2-5-16,-3 1 5 0,0 3 30 0,-1 4 16 15,-2 3 1-15,0 9-17 0,0-7 0 0,0 7 1 16,0-7 9-16,-7 2 0 0,5 9 65 16,0 3 17-16,-3 11-8 0,0 2 13 0,1 5-3 15,1 0 0-15,0 5-22 0,3-18 3 16,0 10-1-16,0 2-6 0,0 2-1 0,15 30-7 16,-9-31 0-16,3 1-3 0,4-5-8 15,0-1 4-15,1-8-15 0,-1 2-10 0,2-6-25 16,-1 0-7-16,-1-6-16 0,-6-2-4 0,4 0-28 15,3 0 3-15,14-17-3 0,-14 10 6 0,-5-3-20 16,3-2 8-16,-2 0-4 0,-1-1 42 16,-1 3 3-16,-3 2 1 0,-2 3 4 0,0-2 16 15,0 3 1-15,-1 0 0 0,0 2 3 16,-1-1-4-16,0 3 18 0,-1 0 15 0,0 0-6 16,0 0 15-16,0 0-2 0,7 14-1 15,-4-8-12-15,-1-2 0 0,7 8-2 0,-2-1 14 16,2 0-19-16,2-3 12 0,-3-2-3 15,0 0-3-15,1-5 16 0,4 6-12 0,-2-7-1 16,-11 0 2-16,12 0 4 0,1 0-23 0,14-14 15 16,-12 7-6-16,-2-1-1 0,-6 0 8 0,5-2-7 15,-8 0-1-15,2-2-17 0,-2 0 14 16,-2 3-3-16,-2 1-3 0,0 8-14 0,0-7 16 16,0 7-3-16,0-7-6 0,-11-4 2 0,6 9-3 15,-2 0 5-15,0 3-28 0,-1 0-25 16,0-1 5-16,-15 10-76 0,10-6-26 0,-1 2-31 15,5-2-55-15,3-1-35 0,-1 2 25 16,4-3-250-16,2-1 38 0,1-1 39 0,2 0-5 16,2 0 53-16,2-1 36 0,-1-1 12 15,3 1 21-15,9-3 11 0</inkml:trace>
  <inkml:trace contextRef="#ctx0" brushRef="#br0" timeOffset="87090.83">12949 14904 650 0,'4'-3'351'0,"0"3"-49"16,-1 0-20-16,0 0-20 0,-1 3-30 0,1 0 0 15,1 0-16-15,-1 0-25 0,9 7-22 0,-2 0-22 16,-1 0-17-16,1-3 18 0,2 1-15 0,-3-4-15 16,1 0-11-16,-2 0-13 0,1-1 14 0,-1-1-34 15,-2-1-1-15,0-1-25 0,-6 0 19 16,7 0-15-16,-7 0 2 0,14 0-5 0,15-14-4 16,-15 6-8-16,-2-1 5 0,0-2-13 15,0 5-1-15,0-4-22 0,-4 5 31 0,-1 0-17 16,-1 1-3-16,1 1 9 0,-3 2-21 0,2 0 14 15,-2 1-1-15,1 0-2 0,-1 0-16 16,-4 0 0-16,0 0-33 0,8 0-8 16,-8 0-24-16,10 0-12 0,-4 0-38 0,1 0-25 15,0 0-30-15,7 9-43 0,6-9 19 0,-2 1-241 16,-3-1-10-16,-9 0 12 0,9 0 59 0,3 0 41 16,3 0 14-16,4 0 34 0,0 0 2 15,3 0 26-15</inkml:trace>
  <inkml:trace contextRef="#ctx0" brushRef="#br0" timeOffset="87624.87">13825 14711 262 0,'1'-3'480'15,"2"-1"-87"-15,-1 2-47 0,-1 0-64 0,0 3-31 16,0 1-30-16,1 3 86 0,-2 1-5 0,2 13-12 15,-1 2-35-15,-1 3-14 0,2-2-26 16,-1 2-20-16,0 0-15 0,0-2-13 0,-1 0-26 16,0-2-18-16,0 0-6 0,0-5-12 15,1-3-30-15,0-3-35 0,0-1-27 0,1-2-34 16,-2 0 2-16,0-1-91 0,2-3-44 0,-1 0-73 16,3-1-43-16,1-1 24 0,-1-3-260 15,9-4 58-15,0 1 26 0,-1-4 36 0,-1 0 24 16,3-2 17-16,-3 2 20 0,0-1 27 15,-1 0 25-15</inkml:trace>
  <inkml:trace contextRef="#ctx0" brushRef="#br0" timeOffset="87995.86">14018 14824 1026 0,'0'-5'368'0,"-2"1"34"0,0-2-20 16,1 2-4-16,0-1-17 0,1 0-17 0,-2 0-40 15,2-1-11-15,0 1-13 0,0 1-35 0,0 4-21 16,0 0-13-16,0-7-21 0,0 7-19 15,0-8-41-15,10-2 12 0,-4 8-25 0,1 1-3 16,-2 1-10-16,4 2-36 0,5 3-5 16,-1 5-4-16,-2 2 3 0,-2 2-26 0,-4 3 17 15,0 0-16-15,-3 2-11 0,-2 1-5 0,0-8-1 16,0 3 6-16,0 4 5 0,-14 22-24 16,9-22 12-16,3 3 1 0,-4-5 2 15,-1-3-19-15,1-2 17 0,2-2-20 0,2 0 16 16,0-5-17-16,2 4 6 0,0-6-9 0,0 1 14 15,0-4-10-15,0 0 4 0,0 0-16 16,0 0 20-16,11 8-5 0,-4-9-2 0,11-1-15 16,-9 2 7-16,23-12-20 0,-11 3-7 15,7 1-18-15,-1 1-16 0,-4-3-31 0,3 1-50 16,1-2 13-16,-2 1-86 0,0 0-24 0,-1 1-41 16,-3 0-41-16,-3 0 28 0,0 4-227 0,-5-2 22 15,-4 0 42-15,-4 4 29 0,-3 1 52 16,0-1 28-16,-2 3 20 0,0 0 2 0,0 0 7 15,0 0 24-15</inkml:trace>
  <inkml:trace contextRef="#ctx0" brushRef="#br0" timeOffset="89843.83">18589 3704 616 0,'0'0'218'16,"0"0"-9"-16,0 0-8 0,0 0-27 0,0 0 4 15,14 0-32-15,-14 0-14 0,0 0-10 0,0 0-7 16,0 0-8-16,0 0-22 0,0 0 8 0,0 0-19 15,0 0-8-15,0 0-16 0,0 0 18 16,0 0-17-16,0 0-1 0,0 0-1 16,0 0 1-16,0 0 5 0,0 0-13 0,0 0-3 15,0 0-1-15,0 0 3 0,0 0-11 0,0 0 13 16,0 0-6-16,0 0-16 0,0 0 6 16,0 0-5-16,0 0 4 0,0 0 6 0,0 0-10 15,0 0-13-15,0 0 5 0,0 0-4 0,0 0 3 16,0 0 7-16,0 0-17 0,0 0-6 15,0 0 16-15,0 0-19 0,0 0 25 0,0 0-13 16,0 0 3-16,0 0-4 0,0 0 3 0,0 0 10 16,0 0-13-16,0 0-4 0,0 0 13 15,0 0-3-15,0 0-8 0,0 0 19 0,0 0-11 16,0 0-9-16,0 0 0 0,0 0 4 16,0 0-14-16,0 0 15 0,0 0-5 0,0 0-13 15,0 0 17-15,0 0-3 0,0 0 13 0,0 0-15 16,0 0-8-16,0 0-2 0,0 0 10 0,0 0-7 15,0 0-4-15,0 0-5 0,0 0 0 16,0 0-4-16,0 0 2 0,0 0 6 0,0 0-2 16,0 0-31-16,0 0-9 0,0 0-4 15,0 0-6-15,0 0-21 0,0 0-30 16,0 0-5-16,0 0-8 0,0 0 12 0,0 0-242 16,0 0 28-16,0 0 20 0,0 0-22 15,0 0 0-15,0 0 24 0,0 0 11 0</inkml:trace>
  <inkml:trace contextRef="#ctx0" brushRef="#br0" timeOffset="93447.2">30296 3615 256 0,'0'0'247'16,"0"0"-46"-16,16 0-14 0,-16-13-37 0,0 13 15 15,15-20-32-15,-15 18-9 0,2-3-17 0,-2 3-1 16,0-1-10-16,-2 0-3 0,2-1-11 0,-2 1-6 16,2 1 8-16,-3-1-10 0,3 3 0 15,0 0-11-15,-4-12 1 0,0 11 2 0,2-1 8 16,-3-1-16-16,3 0 7 0,-1 1-10 16,1 0-2-16,-3-1-7 0,1 1-5 0,2-1 3 15,-2 1 5-15,0-1 5 0,0 3-19 0,0-3 13 16,-1-1-32-16,1 3 4 0,0-1 7 0,0 0 9 15,-1-1-16-15,0 1 12 0,0 2-4 16,1-1-13-16,-1-2-1 0,-1 1-3 0,2 0 13 16,-3 1-12-16,2-2 2 0,-1 0 17 0,1 3-15 15,0-2-6-15,-1 0-8 0,1 0-3 16,0 1 13-16,-1-1-7 0,0 2 3 0,1-1 10 16,-3-1-4-16,0 0 7 0,1 2-22 15,7 0-9-15,-6 0 15 0,-3 0-6 0,2 0 0 16,0 0 5-16,0 0 6 0,0 0 7 0,-1 0-4 15,-5 0-11-15,0 0 8 0,3 0 1 0,1 0-6 16,-1 0 4-16,-5 9-6 0,9-9 11 16,0 3-10-16,2-2 5 0,-3 0 12 0,3 2 1 15,-9 5 7-15,3-4-12 0,1 1 11 16,3 0-12-16,-10 2 8 0,9-4-13 0,-1 3 13 16,2-2-13-16,2 1 4 0,-3 0-13 0,5-2 7 15,-4 2-2-15,2-2 0 0,2 2 1 16,-1-1 8-16,-6 6-3 0,4 0-19 0,0-3 28 15,1-1-19-15,0 1 7 0,0-1-4 0,0 0 2 16,0-2 8-16,2 1-10 0,-2 0 13 0,1 0-8 16,-3 7-10-16,-4 0 9 0,6-3 1 15,0-3-17-15,1 2 31 0,1-2-20 0,0 0 19 16,-2-1-29-16,2 1 1 0,0-1 3 0,1-1 31 16,-8 9-34-16,5-5 11 0,3 0-18 0,-3-2 22 15,2 0-5-15,1-1 14 0,-2 1-19 16,3-1 25-16,-1-1-37 0,0 1-4 0,1 0 20 15,-1 2 6-15,-1-2 6 0,2 0 9 16,-2 2-26-16,2-7 0 0,0 0-4 0,0 7 0 16,0-2 1-16,0-5 9 0,0 8 19 0,0-1-29 15,0 0 7-15,0-7-11 0,0 7 3 16,0 0 15-16,0 0 5 0,0-7-11 0,0 8-7 16,10 5 5-16,-3 1 18 0,-4-5-20 15,-1-3-3-15,3 1 25 0,-5-1 1 0,2-3 0 16,0 2-4-16,0-2-3 0,0 1-2 0,-1 0 0 15,1-1-2-15,2 2-2 0,-2-2-5 0,0 1-18 16,1-1 0-16,1 1 4 0,-4-1 0 16,2 0-1-16,3 1 17 0,-3-2-2 15,3 1-1-15,-3-1 1 0,0 1 29 0,3 0 6 16,-1 1-8-16,1-2-1 0,7 7 10 16,-2-5-20-16,-1-1 9 0,-1 0-11 0,-2-2 8 0,1 2-12 15,-1-1-8-15,-2 0 7 0,2 2-22 16,0-3 29-16,-2-1 6 0,1 2-25 0,1-1 16 15,0 1-1-15,0 0-14 0,-2-1 12 16,3 0 0-16,-3 0-5 0,1-1-12 0,2 0 19 16,0 2-1-16,-1-1-13 0,-2 0-1 0,3-1 11 15,0 0 4-15,0 0-8 0,-1 0 5 0,1 0-3 16,-7 0 10-16,8 0-4 0,-2 0 2 16,-1 0 5-16,3 0-7 0,-1 0-13 15,0 0 14-15,0 0-5 0,18-11-1 0,-14 8-7 16,2 3 12-16,1-7-11 0,-5 6-10 0,2-2 2 15,-2 2 5-15,-3-2 13 0,1 1-14 16,1-1 0-16,-2 1 9 0,-1 0-6 0,3 1-3 16,8-3 3-16,-5 1 3 0,-2 0-6 0,0 1-6 15,-2-1-2-15,0 2 12 0,-1 1-10 16,0-3 9-16,0 3-7 0,-2-2 1 0,1-1-3 16,1 1 18-16,-2 0-16 0,4 0 8 15,-3-1 1-15,1 0 5 0,0 1-10 0,9-3 9 16,-5 1-1-16,-3-1-4 0,-2 1-7 0,4 1 1 15,-4 0 6-15,-1-1 15 0,2 1-17 0,-3 0-1 16,4 0 1-16,6-4 22 0,-9 3-14 0,3-1 4 16,-2 2-11-16,0-1 9 0,-1-1-3 15,0 3 1-15,-1-2-1 0,0-1 4 16,0 2-11-16,-1 0 0 0,2-2 2 0,0 1 10 16,-2 0-7-16,0 0-2 0,0-1 9 0,0-1-20 15,0 3 14-15,-1-4-6 0,0 2 2 0,0-1 4 16,1 1-3-16,-2-1 3 0,2 0-10 0,-2 0 3 15,0 0 6-15,2 0-2 0,-2 1-1 16,0 5 5-16,0-7-15 0,0-1 10 0,0-2-4 16,-9-14 5-16,5 15-1 0,-3-4-5 15,0 1-4-15,0 0 5 0,-1 1-1 0,-4 3 4 16,3-2-9-16,0-2-2 0,-1 3 12 0,2 4-15 16,-3-5 6-16,-2 2 7 0,1-2-6 15,0 3-6-15,-1-3 2 0,3 5 5 0,-1-3 9 16,-4 2-8-16,7-1 10 0,-2 3-4 15,-3-2-18-15,2 1-15 0,-1 1-13 0,4 1-21 16,-1 1 6-16,0-1-94 0,2 2-39 16,-1 0-59-16,1 0 24 0,0 1-295 0,0 0 6 15,2 0 44-15,-1 0 47 0,-1-1 3 16,7 1 26-16,0 0 24 0,0 0 68 0,-7 0 10 16,7 0-3-16</inkml:trace>
  <inkml:trace contextRef="#ctx0" brushRef="#br0" timeOffset="100671.62">22435 14231 247 0,'0'0'320'0,"0"0"-61"0,15-14-18 0,-15 14-20 15,0 0-19-15,0 0-7 0,13 0-18 0,2-25-12 16,-12 21 7-16,-1 1-16 0,1 1-22 0,-1-1-16 16,0 1 7-16,1-2-19 0,-1 0-1 15,0 2 4-15,0-2-16 0,-2 2-27 0,0-1 13 16,0 0-19-16,0-1-15 0,0 2 22 15,0 2-18-15,0 0-15 0,0 0 13 0,0 0 2 16,-11-13-14-16,9 12-17 0,-1-1 5 0,-3 0-14 16,1 0 23-16,1 1-26 0,-1-1 39 0,0 2-21 15,-1-2 8-15,0 2 0 0,1 0-13 16,5 0 2-16,-8 0 30 0,1 0-18 0,1 0 6 16,6 0-17-16,-10 0 1 0,-12 14 3 0,11-7-3 15,2-3 21-15,-3 5-15 0,3 0 5 16,1-2-10-16,1-2-2 0,0 3 9 0,3-1 0 15,-4 7 19-15,1-2-27 0,1 3-1 16,0 0 18-16,0-1-11 0,2 1 13 0,-1-1-12 16,3-1 6-16,1-2-12 0,1 1 6 0,0-1-9 15,0-2 15-15,0 3-1 0,11 15 9 0,-7-13-24 16,3 2 19-16,1-5-6 0,0 0-3 0,0-3 5 16,3 1-4-16,1 1 0 0,2-3-3 15,-1-2 13-15,4-1-10 0,0 0 0 0,3-2-2 16,-1-2-8-16,-8 0 7 0,4 0-7 15,2 0-1-15,22-12-10 0,-16 5 8 0,-4 2-13 16,0-1 10-16,1-2-3 0,-4 0-6 0,1-2 9 16,-3 1-1-16,-1 1-4 0,-1-2-5 0,-2-1 11 15,2 1-6-15,-2-4-3 0,-2 4 5 16,1-1-9-16,-4 2 4 0,2-4 0 0,-3 2-4 16,0-3 0-16,-2 2 1 0,1 1 0 15,-2 0 11-15,-1 3-7 0,0 0 2 0,0 8-8 16,0-8 11-16,0-4-2 0,0-1-5 0,-17-13 0 15,11 17-4-15,-4-3-3 0,0 0 1 16,-4 1 4-16,-2 1-2 0,1 3-6 0,-2-2 0 16,0 3 0-16,0-1 6 0,-3 3-7 15,2-1-1-15,-1 2-2 0,2-1 1 0,1 4 3 16,9 0-9-16,-6 0-11 0,-3 0 2 0,-18 16-10 16,16-6 3-16,1 0-15 0,0 0 0 15,3 4-32-15,1 0 8 0,2 1-40 16,-1 0-11-16,4-1-13 0,1 1-11 0,2-1-11 15,0-2-18-15,5-12-17 0,0 8-36 0,0-1 21 16,0-7-258-16,12 16 37 0,-6-15 29 16,-1 1 6-16,2 0 36 0,0-2 13 0,1 0 14 15,13 3 35-15,-11-3 4 0</inkml:trace>
  <inkml:trace contextRef="#ctx0" brushRef="#br0" timeOffset="101154.4">23103 14166 491 0,'1'-3'349'16,"-2"0"-39"-16,1-1-29 0,0 2 2 0,-1-1-39 15,1 2 11-15,0-1-33 0,0 1-30 0,1-2-21 16,-1 2 14-16,-1 0-24 0,1 2 0 0,0 0-17 15,-1 2 9-15,-1 1 10 0,1 1-20 16,0 3 4-16,-5 10 1 0,-2 1-12 0,5 3 3 16,-1-2-12-16,1 4-9 0,-1 1-12 15,2 1-14-15,0-1-5 0,-1-1 0 0,2 0-11 16,1-12-10-16,0 3-10 0,0 1-4 16,0 2-17-16,0-4-28 0,0-1-38 0,0-2-27 15,0-3-19-15,12 6 9 0,-10-10-94 16,1-1-51-16,0-1-41 0,4-1 27 0,-4 0-202 15,3-3-62-15,1 1 13 0,0 1 53 0,16-12 56 16,-7 4-8-16,-2 0 37 0,2-1 8 16,0 1 40-16,0 1 1 0</inkml:trace>
  <inkml:trace contextRef="#ctx0" brushRef="#br0" timeOffset="101712.95">23410 14260 550 0,'-1'-2'324'0,"1"-3"-21"15,-1 2-31-15,-1-1-2 0,1 2-15 16,-1-1-31-16,0 0-10 0,2 1-11 0,-3 0-9 16,1 0-23-16,0-1 13 0,-1 3-15 0,-1-2-7 15,0 1-12-15,0 1 1 0,0 3 1 0,-1-2-15 16,0 2-3-16,0 1-11 0,-6 5-4 15,0 3 0-15,2 0-11 0,-2 2-3 0,4 2-6 16,0 0-8-16,-1 2-6 0,1 1 2 0,3-1-15 16,-2-1-6-16,3 2-7 0,2-6 1 0,1-5-6 15,0 5-11-15,0 0 7 0,0 2-17 16,15 16 3-16,-9-19-10 0,2 0 8 0,1-2-2 16,2-1-7-16,3-2-7 0,2-2-3 15,-3-1 12-15,-1-2-9 0,0-2 6 0,-3 0 1 16,4 0-11-16,22-13-5 0,-18 6-3 15,1-2 8-15,0-2-2 0,1 1-13 0,-3-8-3 16,1 3 6-16,-4-6-12 0,4 4 10 16,-5-3 2-16,0-2-7 0,-3 0 9 15,-1 3 2-15,-2 0-8 0,-2 1-4 0,-2 2 8 16,-2 9 2-16,0-3-4 0,-13-14-13 0,5 11 13 16,-2 1-8-16,-2 1 9 0,-1 2-10 15,-3 2 6-15,0 0-6 0,-2 0 7 0,0 5-8 16,-1 0-9-16,-1 1-7 0,5 1-8 0,4 0-4 15,-4 0-15-15,-19 10-4 0,16-5-21 0,1 0-9 16,1 3-8-16,2 1 9 0,0 0-69 16,4-1-23-16,-2 1-16 0,7-2-6 0,-3-1-14 15,5-2-22-15,1 2 21 0,2-2-166 0,0-4-100 16,0 0 71-16,0 0 13 0,0 0 35 16,14 10 27-16,-10-9 16 0,3 0-12 0,8 4 35 15</inkml:trace>
  <inkml:trace contextRef="#ctx0" brushRef="#br0" timeOffset="102034.29">23862 14187 1030 0,'4'-4'463'0,"1"-1"-22"16,-2 0-33-16,0 1-45 0,-1 3-29 0,0-2-23 15,0 1-45-15,0 0-31 0,-1 1-18 0,1 0-33 16,0 1-14-16,0 3-10 0,1 1-4 0,-1 1-10 16,2 14 2-16,-1 3-3 0,0 1-14 15,-3-8-6-15,0 5-17 0,0 6-10 16,0 3-8-16,0 0-7 0,0 0-13 0,0 0-23 16,0 0-15-16,0-2-37 0,0-2-40 0,0-2-31 15,0-2-39-15,0 0 10 0,0-4-109 16,0-2-35-16,0-4-11 0,0 0-51 0,0-5 31 15,0-6-240-15,0 0 27 0,0 7 45 0,0-7 32 16,0 0 30-16,4 8 34 0,-4-8 23 16,-1-1 7-16,0-1 53 0,0 1 20 0</inkml:trace>
  <inkml:trace contextRef="#ctx0" brushRef="#br0" timeOffset="102749.71">22549 14884 924 0,'0'0'303'0,"0"0"-5"15,0 0-15-15,2 0-28 0,-1 0-17 0,-1 0-28 16,2 0-23-16,2 0-10 0,3 0-20 16,14-2 20-16,-8 2-29 0,34-9-8 0,-14 6 14 15,7 0-9-15,5-3-16 0,8 3-6 16,5-2-10-16,4 2-17 0,2-4 0 0,2 4-9 15,1-1 5-15,1 1-17 0,2 0-23 0,-2 2-4 16,-3-3-3-16,-3 4-15 0,-5-3-8 0,-4 3-13 16,-9 0-15-16,-2-1-11 0,-24 1 1 15,7 0-51-15,3 0-23 0,-1 0 3 16,-2 0-25-16,-4 0 8 0,-4 0-7 0,-6 0 4 16,6 11-13-16,-16-10-26 0,-2 0-12 0,-2 0-18 15,-2 1 14-15,-2 0-166 0,-12 0-115 16,-3 0 45-16,-3 3 27 0,-2-2 5 0,-2 1 51 15,-1-1 20-15,0 1-13 0</inkml:trace>
  <inkml:trace contextRef="#ctx0" brushRef="#br0" timeOffset="103094.23">22729 15122 334 0,'-11'4'361'15,"3"2"-54"-15,4-4-21 0,3 1 8 0,2 0 0 16,2-2-30-16,1 2-14 0,5-3-31 0,12 2 11 16,4-2-26-16,-10 0-5 0,8 0-8 15,10 0-14-15,8 0 2 0,52-12-8 0,-36 5-20 16,4 2-6-16,2 0-6 0,1 4-23 16,2-3-2-16,-1 3-18 0,0-2-7 0,2-1-4 15,-3 1-7-15,-1 0-1 0,-3 0-7 0,-3 3-15 16,-31 0 1-16,14 0-6 0,2 0-14 0,2 0 6 15,-2 0-5-15,-2 0-3 0,33-12-14 16,-57 12-6-16,6 0-13 0,1 0-17 0,-3 0-28 16,-1 0-29-16,-5 0 6 0,-2 0-92 0,-4 0-31 15,6-9-59-15,-11 8 24 0,-4-2-224 16,1 2 37-16,-2-2 31 0,-2 0-68 0,1 1 34 16,-2-1 34-16,-6-4 11 0,-5-2 9 15,2 1 42-15,-5 1 6 0</inkml:trace>
  <inkml:trace contextRef="#ctx0" brushRef="#br0" timeOffset="109476.08">12017 10609 676 0,'0'0'305'16,"0"-15"-35"-16,0 15-8 0,22-23-17 15,-21 20-16-15,-1 0 3 0,1 0-51 0,0-1 27 16,0 2-39-16,-1 0-19 0,1-1-21 0,-1 2-15 16,0-1-13-16,0-1-9 0,1 0-10 0,-1 3-10 15,0 0-5-15,0 0-8 0,-2 3 28 16,-1 1-9-16,-3 8-8 0,-2 2 20 0,-3 3 1 15,1 5-24-15,1 1 15 0,0 1 2 16,1 4-19-16,-2-3 23 0,1 1 2 0,3 2-14 16,0-2-7-16,-2 2 2 0,2-1-9 15,1 1-20-15,0 2 7 0,2-2-10 0,1 1-3 16,2 0-4-16,0-17 7 0,0 7-8 0,13 25 3 16,-5-19-5-16,2-4 8 0,2-1-4 0,3-3 3 15,0 0-1-15,3-2-7 0,0-2-6 16,2-7 10-16,1-2-10 0,-1 4 7 0,1-7-8 15,2 1 1-15,-13-2-16 0,6 0 18 16,18-11 3-16,-16 7-12 0,1-2-13 0,-3-3 10 16,-2 0-12-16,-1-4 0 0,1 1-6 0,-3-2 2 15,-2-3-8-15,-1 5 13 0,0-2-18 0,-6 3 12 16,-1-1 4-16,-1 3-13 0,0 2 9 0,0 7 0 16,0-6 2-16,0 6-20 0,-16-21 12 15,6 14 1-15,1 3-6 0,0 0 9 16,0 3 7-16,-1 0-15 0,0 1 10 0,0 0-2 15,-3 0-5-15,-4 0-16 0,-19 10-13 16,18-5 0-16,5-3-29 0,-2 3 5 0,1 3 7 16,5-4-60-16,2 1 11 0,1 1-35 15,2 0-1-15,0-3-18 0,2 1-15 0,0 1-12 16,0-2-38-16,2 2 20 0,0-1-221 0,0-2-17 16,0-2 50-16,0 0 15 0,0 0 47 0,10 9 9 15,-5-7 48-15,3-2 13 0,12 2-19 16</inkml:trace>
  <inkml:trace contextRef="#ctx0" brushRef="#br0" timeOffset="109970.39">13133 11073 661 0,'-2'0'335'0,"-1"0"-9"0,2-1-48 0,0 2-2 15,1-1-35-15,0-1 18 0,0 1-31 16,-1 0-26-16,2-1-19 0,0 1-16 0,3-1-18 16,2 1-17-16,0-1 13 0,17 1-6 0,-10 0-23 15,12 0 16-15,32-7 5 0,-20 7-32 0,-1-1-2 16,-17 1 3-16,12 0-24 0,5 0-10 0,5 0 1 16,3 0-1-16,1 0-17 0,2 0-5 15,-1 0 4-15,1 0-4 0,-3 0-8 0,-1 0-23 16,41 12 13-16,-50-12-20 0,3 3 7 0,-6-1-20 15,-3-1-8-15,-3 1-15 0,-6-1 5 16,-2 3-32-16,-5-2 7 0,-3-2 3 0,-1 0 5 16,-4 1-39-16,2-1-13 0,-3 0-22 0,-3 0-29 15,0 0-18-15,2-3-45 0,-4 0-36 16,2 1 22-16,-3-1-232 0,0-2 21 0,0 2 30 16,-1 0 27-16,1-2 43 0,-8-5 2 15,0 2 4-15,2-1 61 0,-1 1 13 0</inkml:trace>
  <inkml:trace contextRef="#ctx0" brushRef="#br0" timeOffset="110325.84">13887 10947 940 0,'-2'0'342'15,"0"0"-42"-15,0-1-40 0,1 1 13 0,0 0-24 16,1-3-29-16,2 3 1 0,1 0-2 15,3-3-29-15,-1 3-9 0,1-1-11 0,1 1-7 16,13 0-34-16,-12 0 1 0,6 0-14 0,2 0-26 16,2 0 3-16,18 13-13 0,-18-10-2 0,4 5-8 15,-1 1-11-15,-1 1-2 16,0 1 7-16,-2 1-11 0,-1 1-9 0,-5-1-2 16,2 1-9-16,-2 1 3 0,-2 0-13 0,-3 1 3 15,-2-3-9-15,-1 0-16 0,-3-1 29 0,1-3-11 16,-2-8-8-16,0 13-3 0,-12 16 6 0,1-15-21 15,-5 2-18-15,0-3-25 0,-2 2 2 16,-2-4-56-16,2-1-22 0,-3 0-15 16,2-2-31-16,-2 1-50 0,3-4-17 0,3 0 21 15,-2-2-221-15,7 3 10 0,1-5 3 16,0 0 55-16,4 1 37 0,5-2 19 0,0 0 23 16,0 0 16-16,0 0 22 0</inkml:trace>
  <inkml:trace contextRef="#ctx0" brushRef="#br0" timeOffset="111072.96">14715 10774 703 0,'2'-4'397'0,"0"1"-66"0,0 0-8 0,-2 0-76 16,2 0-31-16,-2 2-15 0,0 1-14 16,1 2-8-16,-1 3-20 0,2-1 28 0,-2 4-25 0,4 12-4 15,-2 1-10-15,2 1 15 0,0 0-28 16,0-1-8-16,-2 2-17 0,2-2-2 15,-3 0-13-15,0-1-4 0,0-1-23 0,-1-4 5 16,0-4 12-16,0-1-12 0,0-10-31 0,0 10 21 16,0 1-27-16,-11 13 8 0,5-18-5 0,2 2 2 15,0-1-11-15,1-2 6 0,-1-4-4 0,2 3-8 16,-2-1 9-16,2-1 0 0,0 0 14 16,1 0 14-16,-1 1 3 0,-1-3-3 15,3 2-15-15,0 0 21 0,0-1 3 0,0 0-17 16,0-1 11-16,0 0-14 0,5 2-4 0,-3-4-22 15,3 1 16-15,1-1-8 0,11-1 0 16,0-2-21-16,2 1 10 0,0-1-13 0,4 2 15 16,-1-1-21-16,-4 3-6 0,2-2-10 0,-1 0-6 15,0 1-27-15,-5 1-34 0,-1 0-22 16,-3-1-12-16,-1-1 12 0,-1 3-64 16,-3-1 9-16,-1 0-37 0,1 1-7 0,0-2-36 15,-3 1 5-15,-2-3-6 0,2 1 1 0,-2 2 22 16,0-3-82-16,0 4-12 0,0 0-7 0,0-6 19 15,0 6 25-15,0-10 87 0,-11-2 122 0,2-1 4 16,6 4 127-16,-1 2 31 0,0 0 25 16,-1 1 24-16,3 2 10 0,0-1 32 0,0 3-17 15,-1-1-4-15,-1 2-18 0,3-2 14 16,-1 1 11-16,0 0-14 0,0 0-16 0,0 0-5 16,1 2-16-16,1 0 17 0,0 0-7 0,-6 9 9 15,4 9-10-15,0-2-13 0,-1 0-5 0,0 5-10 16,3-1-12-16,0 3-17 0,0-10-2 0,0 3-32 15,0 4-25-15,0 1-44 0,0-1-35 16,0 1 6-16,0-1-72 0,0 0-58 16,0-1-40-16,0-4 24 0,0-3-240 0,0-2-22 15,0 0 17-15,0-2 44 0,0-2 30 16,0-6 24-16,0 8 27 0,0 0 40 0,0-3 9 16,0-5 1-16</inkml:trace>
  <inkml:trace contextRef="#ctx0" brushRef="#br0" timeOffset="113481.74">24362 14147 533 0,'0'0'211'0,"0"0"-21"0,0 0-18 0,14 0-10 0,-14-13-19 15,0 13 8-15,24-19-16 0,-21 15-8 16,-2 0-7-16,1 0 18 0,-1-2-18 0,-1 0-17 16,-1 1 13-16,1 5-14 0,0-11 7 0,0-3 13 15,-14-17-22-15,4 13 6 0,1 1-3 16,-2 0-9-16,-3-1-2 0,0 1 1 0,-3 0-27 16,-2 0 4-16,0 1 5 0,0-2-30 15,1-1 0-15,-3 2 22 0,-3 1-31 0,0 3 16 16,-2-1 6-16,0-3-15 0,-3 0-21 0,1 6 30 15,-2-1-15-15,0 1-7 0,1 1-2 16,-2 1-5-16,-1 1 12 0,-1 3-7 0,0-2-2 16,-2 5-1-16,1-1-8 0,-1 0-13 0,-1 2 6 15,0 1-5-15,17 0 1 0,-9 0-2 16,-7 0 5-16,-37 15-6 0,28-9 2 0,2 2-3 16,0 1-11-16,0-3 18 0,0 3-1 15,0 1 1-15,1 0-21 0,3-1 2 0,0 2 0 16,1 0 2-16,1-2 32 0,2 1 0 15,1 0-25-15,1 2 6 0,2-1-1 0,-1 0 30 16,1 1-8-16,-1 0-4 0,-1 0 5 0,1 2 1 16,0 1-12-16,-1 2 24 0,-1-2-34 0,1 3 23 15,3 0-7-15,0 3 3 0,0 1-2 16,2 0 0-16,1 2-7 0,2 0 3 0,0 2 4 16,5 1-14-16,0 0 4 0,4-3 6 0,2 8-13 15,1-3 15-15,1-1-23 0,5 2 11 16,-1-1 12-16,3 2 8 0,1-2-16 0,2 5-16 15,1-19 16-15,0 9 8 0,0 2-9 0,0 2 15 16,15 27-3-16,-7-26-7 0,0-1 5 16,0-5 13-16,3 1-10 0,4 0 2 0,0-2-1 15,5 3 1-15,-2 0-14 0,3 0 13 16,1 0 4-16,1-3-8 0,0 0-7 0,2-2 9 16,1-1-1-16,0 1 7 0,2-2-13 15,-1-2 10-15,4 1 4 0,-1-1-12 0,1-1 3 16,2-3-13-16,1 2 14 0,0 1-11 15,2-4-3-15,3-2 8 0,1-1-10 0,1-2 3 16,2-1-8-16,-1 0 11 0,3-3 0 0,-2 5-6 16,-20-7-7-16,9 0 5 0,7 0 1 0,1 0-13 15,3 0 9-15,-2 0 5 0,41-8-8 16,-44 3 6-16,-2 2-7 0,2-4 2 16,-1 0 3-16,-1-3-4 0,-1 0 11 0,3 1-2 15,0-4-5-15,-1-1 3 0,0 0-14 0,0-1 16 16,1 1-16-16,-2-1 10 0,2 0-7 0,-3-2 1 15,1 2 0-15,0-2 2 0,-2 2-1 16,-1-3 3-16,0 4-7 0,-4-3-8 0,0-2 5 16,-4-2 7-16,-2 0-6 0,0-1 5 0,-1-3 3 15,-2-3-11-15,-3-1 8 0,1-2-1 16,-5-1 0-16,-1-2 3 0,0-4-18 0,-1-2 11 16,-5 1-4-16,-1-3 6 0,-4 1-12 15,-1 20 15-15,0-10 0 0,-21-41-10 0,5 31 12 16,-2-1-12-16,-5 1 4 0,-5 0 2 0,-6 0-9 15,-3 0 18-15,-5 0-11 0,-4 0 3 16,-3 2 21-16,-3 0-15 0,-4 3-3 0,-5 0-3 16,-8 3-34-16,-2 3-14 0,-4 0 2 0,-4 2 4 15,-6 5-72-15,-4 2-56 0,-1 3-29 16,0 1-23-16,2 4 25 0,0 2-284 16,1 0 16-16,0-2 34 0,7 2 47 0,0-1 11 15,7 2 52-15,4-3 3 0,5 1 8 0,-1 1 24 16,5-4 38-16</inkml:trace>
  <inkml:trace contextRef="#ctx0" brushRef="#br0" timeOffset="118951.83">18045 11468 310 0,'0'0'233'0,"0"0"-33"16,0 0-37-16,0 0 4 0,0 0 7 15,0 0-22-15,16 0-3 0,-16 5 1 0,1 2-3 16,0-1-34-16,0 1-14 0,-1 1 2 0,8 17-9 15,1-11-4-15,0 1 13 0,3-2-13 16,0-1 9-16,4-3 1 0,0 0-10 0,1-3 10 16,4-2-34-16,1-3-1 0,-1-1 5 15,-9 0-4-15,4 0 4 0,3 0-33 16,21-13 8-16,-18 6-5 0,-3 1 3 0,0-1-16 16,0 0-7-16,-3 2 5 0,-3 2-4 0,-2 2 1 15,-1-1-8-15,-10 2 15 0,7 0-16 0,-1 0-18 16,1 0 18-16,13 14-15 0,-8-5 18 0,0 2-18 15,-3-2 14-15,1 3 1 0,-1-3-10 16,-1 4 1-16,-1-4-1 0,-3 1-12 0,-1-3 9 16,1 0 0-16,-1-3 18 0,-3 0-14 15,2 0 1-15,-1-1 21 0,-1 0-4 0,1-1 18 16,-1 0 11-16,0-2-17 0,0 0 3 0,0 0-9 16,0 0-7-16,0 0 12 0,-11 11 11 15,9-11-8-15,0 0 4 0,0 0 6 16,-1 0-16-16,1-1 14 0,2-2-28 0,0 0 16 15,1 1-14-15,0-4-2 0,3 1 18 0,6-3-4 16,3-4-7-16,-2 2-12 0,7 1 0 16,-1 0 2-16,5 1 2 0,0 1-1 0,1 0-2 15,-3 2-7-15,3 3 7 0,-1-1-18 0,1 2 8 16,-1-1-2-16,-7 2-12 0,7 0 8 16,-12 0 1-16,4 0 2 0,2 0 14 0,1 0 0 15,0 0-2-15,-2 0-6 0,-1 0 7 0,-2 0-14 16,5 0 18-16,0 0-12 0,0 0 5 15,-2 0-19-15,1 0 2 0,1 0 0 0,-1 0 22 16,19-6-19-16,-18 1-5 0,1 2 0 16,2-3 44-16,5 1-5 0,-4 0-2 0,2-2-3 15,-2 1-26-15,-3-2 7 0,0 1-15 0,-1-2 2 16,-4 1 29-16,1-1-3 0,-1-1-30 0,-3 0 11 16,2 1 8-16,-7 0 3 0,-2 1-26 15,0 3 24-15,-2-1-2 0,0 2 4 16,-1-1-1-16,2 1 0 0,-2 4 8 0,0 0-1 15,0 0-19-15,0-8-24 0,0 8 19 0,-13-11-35 16,11 7-2-16,-1 1-29 0,0 1-26 16,-2-1-25-16,2 2-26 0,-2-1-16 0,3 2 16 15,-3-3-177-15,1 1-92 0,1 4-19 16,-1 1 55-16,4-3 48 0,0 0 1 0,-8 0 39 16,8 0 5-16,-9 0 23 0</inkml:trace>
  <inkml:trace contextRef="#ctx0" brushRef="#br0" timeOffset="125337.28">7463 7560 295 0,'0'0'237'0,"0"0"-30"0,0 0-36 0,0 0-7 15,0 0-20-15,0 0-7 0,0 0-24 0,0 0-6 16,0 0 4-16,-14 0-16 0,14 0-21 16,0 0-1-16,0 0 1 0,0 0-25 0,0 0 5 15,0 0-12-15,0 0-9 0,0 0 5 16,0 0-12-16,0 0 3 0,0 0-2 0,0 0 3 15,-22 11-20-15,21-4 23 0,1 1-6 16,0 1-7-16,0 4 6 0,0 3-11 0,0 0 8 16,0-2-1-16,-2 13-5 0,1-10 1 0,1-8 9 15,0 2 4-15,0 0 3 0,0 5-4 16,0 0-13-16,0 1 17 0,0 0-16 0,0-2 2 16,0 2 10-16,0-1 2 0,0-1-14 15,0 4 3-15,0 1 1 0,0-1-10 0,0 3 12 16,0 1 15-16,0-1-5 0,0 2-12 0,0 1 7 15,0 0-6-15,0 0-9 0,0 0 9 16,14 25-6-16,-14-37 2 0,0 3-8 0,0 2 7 16,0 1-2-16,0-2-19 0,0 0 12 0,0-4-10 15,0-1 18-15,0-3-11 0,0 1-1 16,0-3-3-16,0 0 6 0,0 1-15 16,0 0 16-16,0 5 4 0,0-1-4 0,0 1 1 15,0-1-6-15,0-3-6 0,0-1 0 0,0 0 2 16,0-2 9-16,0-6-10 0,0 8 15 0,0-8-15 15,0 7 5-15,6-7-6 0,-6 8 2 16,0-8-1-16,0 5 11 0,0-5-3 0,0 0-4 16,0 7 1-16,0-7 2 0,0 0 9 15,0 6-17-15,0-6 13 0,0 0-13 0,0 0 9 16,0 0-1-16,0 8 14 0,0-8-3 0,0 0 7 16,0 0 4-16,0 0-5 0,0 0 24 0,0 7-29 15,0-7 18-15,0 0 1 0,0 0 6 0,0 0-33 16,0 0 19-16,0 0-25 0,0 0 26 15,0 5-20-15,0-5 14 0,0 0-16 0,0 0 6 16,0 0-5-16,0 0 7 0,7 0-3 16,-7 0-17-16,11 7 12 0,-10-7 15 0,1-1-8 15,0 0-18-15,2-1 19 0,0 1-11 0,2-2 7 16,0 3 5-16,0-2-7 0,1 2 1 0,0-2-8 16,10-2-4-16,-3 1-10 0,3-2 11 0,-8 2 18 15,7-1-17-15,-3 1-5 0,-3 0 9 16,7 0-6-16,2-1 24 0,-2 3 1 0,2-2-6 15,1 2-37-15,0-3 1 0,1 1 37 16,-2 1-15-16,2 0 0 0,0-1 16 0,-1 0-34 16,1 1 33-16,0 0-28 0,0-1 12 15,1 3-4-15,0-2-13 0,1 0 26 0,0 1-21 16,-1-3 8-16,1 1 9 0,2 0 13 0,-3-3-15 16,2 1-5-16,1 0 3 0,-1 2-21 0,0-3 16 15,0 2 2-15,-2-2-11 0,1 3 0 16,1-2 7-16,-4 1 1 0,0 0 4 0,2 0-10 15,1 0 15-15,-7 2 4 0,-1-1 10 16,2 1-28-16,2-2-11 0,-2 2 13 0,0 0 6 16,2-1 16-16,-6 3-13 0,-1 0-13 0,1-2 0 15,-4 1 22-15,0 1-30 0,1-1 3 16,9 1 21-16,0-2-25 0,0 0 36 0,0-1-13 16,-4 2 2-16,-1 1 6 0,-3-2-33 0,0 2 27 15,9 0-13-15,1-3 12 0,-5 3-20 16,1-2 26-16,1-1-25 0,0 0 22 0,-1 2-20 15,-1-2 7-15,-4 3 11 0,-1 0-5 0,0 0-20 16,-2 0 15-16,4 0 24 0,0 0-11 16,-1 0-16-16,0 0 2 0,2 0 9 15,2 0-20-15,0 0 23 0,0 0-13 0,18-11 29 16,-27 11 0-16,7 0-22 0,-1 0-5 0,0 0 9 16,3 0-9-16,-2 0-9 0,3 0 6 0,-3 0-12 15,-1 0 19-15,-2 0 16 0,-1 0-32 16,-2 0 30-16,-1 0-9 0,6-10-5 0,-6 10-15 15,-1 0 2-15,-1-1-8 0,1 1 25 0,-1 0-25 16,2 0 4-16,-1 0 6 0,-1-2 12 16,-5 2-15-16,0 0 2 0,9 0-4 0,-1 0 20 15,0 0-11-15,-1 0 21 0,0 0-7 0,1 0-11 16,-2 0 5-16,1 0-19 0,1 0 5 16,-2 0 13-16,7 0-6 0,-2 0-4 0,2 0 5 15,-4 0 3-15,1 0-2 0,0 0-12 0,-2 0 11 16,-1 0-9-16,-7 0-6 0,8 0 0 15,0 0 6-15,-8 0 9 0,8 0-8 0,-1 0 12 16,-7 0 2-16,9 0-5 0,-1 0 2 16,-8 0 3-16,8 0-4 0,-1 0 0 0,-7 0-12 15,10 0 17-15,-3 0-5 0,-7 0 7 0,8 0 3 16,-8 0 0-16,8-5-5 0,-8 5 8 0,0 0 6 16,9 0 3-16,-9 0-7 0,0 0 34 0,7 0-24 15,-7 0 20-15,0 0-18 0,0 0 1 16,0 0 20-16,11-9-8 0,-9 9-10 0,-2 0 3 15,2 0-2-15,-2 0-4 0,1-1-2 16,0 1-3-16,-1 0-2 0,0-1 7 0,1 0 6 16,-1 1-2-16,0-2-3 0,0 2-3 0,0-1-2 15,0-1 9-15,0 0-3 0,0 0-53 0,1 1 3 16,-2-3 3-16,2 1 31 0,-2 1-1 16,1-1-1-16,1-2-1 0,-1 1 1 0,1 1-19 15,1-2 13-15,-1-2-7 0,-1 7 0 16,0 0-7-16,0-9 2 0,0 2 23 0,0 1 0 15,11-15 6-15,-8 4-16 0,-1 0-1 0,0 5-4 16,3-5 0-16,-1 2 0 0,3 1 1 16,-3-3 20-16,-1 5-4 0,2-3-4 0,-2 4-25 15,-1 1 2-15,2-6-1 0,-2 5 2 16,1 3 2-16,-2 0-6 0,1-1 1 0,-1 0 2 16,0 0-1-16,3-6 16 0,-4 3 1 15,0 0-2-15,0 12-1 0,0-11-1 0,0 2 10 16,0-5 0-16,0-3-2 0,0-1 1 0,0 0 2 15,0-3 0-15,0 0-28 0,-12-18 1 16,12 20 2-16,0 5 1 0,0-5-20 0,-1 6 9 16,0 1 12-16,1 1 13 0,-1 2-3 15,1 4-20-15,0-4 1 0,0 4 26 0,0-2-8 16,-1 0-5-16,1 7-17 0,0 0 40 0,0-9-2 16,0 4-1-16,0 5-28 0,0-8 1 15,0 8 3-15,0-7 6 0,0 7 2 0,0-7-2 16,0 7 13-16,0-7 1 0,0 7-2 15,0 0 0-15,0-7-7 0,0 7-4 0,0 0-5 16,-10-11 5-16,9 9 0 0,0 2 2 0,-1-1-27 16,-1 1 1-16,0 0 24 0,-2 0-6 15,1 1-15-15,-3-1 9 0,3 1 3 16,-2 0-1-16,2-1 2 0,4 0 2 0,0 0 12 16,-9 0-11-16,1 0-13 0,8 0 16 0,-9 0 1 15,-6 7 26-15,8-6-16 0,3-1-18 0,-3 0 27 16,-1 1-14-16,2 0-12 0,-2-1 22 15,1 1-4-15,0-1-12 0,-11 3 0 0,1-3 7 16,5 0 21-16,12 0-22 0,-16 0 3 16,-1 0-8-16,-2 0 20 0,4 0-11 0,-3 0-1 15,1 0 1-15,-2 0-3 0,-1 0 31 0,1 0-26 16,-2 0-6-16,-21-10 21 0,18 10-21 16,2-2 3-16,10 2-25 0,-8 0 4 0,-5 0 15 15,-1 0 27-15,-3 0-19 0,-2 0-1 0,-1 0 1 16,0 0-3-16,-2 0-8 0,2 0-2 15,1 0 11-15,-29 12 1 0,31-11 5 0,-1 1 6 16,3-1-19-16,-2 0 2 0,5 2-5 0,-1-3 7 16,2 3-10-16,-2-2-12 0,4 0 36 15,-1 2-31-15,-1-2 8 0,-1 1 36 0,4-1-41 16,8-1-3-16,-3 0 14 0,-4 0 9 16,-1 0 3-16,4 0-24 0,-20 9 32 0,15-5-13 15,-1-3-6-15,1 6 6 0,-2-3 18 0,0 1-12 16,0-1-19-16,3 4 10 0,-1-1-17 0,0-1 23 15,2-1-17-15,-3 2 11 0,3 0-15 0,0-1-4 16,2-2 11-16,3 1 14 0,-1-1-8 16,4 0 8-16,0-1-4 0,3-1 2 0,2 0 3 15,0 0-28-15,-2-2 34 0,2 3-1 16,1-3-11-16,2 1-12 0,-1 2-1 0,-2-2 28 16,0 0-20-16,0 1 25 0,0-1-36 0,0 2 13 15,-1-3-7-15,1 3 10 0,1-3-3 16,0 1 11-16,0 0-13 0,1 1-16 0,0-1 21 15,0 0-10-15,-1 0-15 0,1 1 30 0,0-1-25 16,-1 0 35-16,0-1-2 0,2 3-13 16,0-3 2-16,-2 0 12 0,1 1-36 0,1 1 38 15,0-1-29-15,1-1-8 0,0 1 24 16,0 0 20-16,0-1-34 0,-1 2 26 0,1-2-8 16,0 0-16-16,0 0 8 0,-1 1-15 0,1 0 17 15,1-1-8-15,-1 0 7 0,0 2-12 0,0-2-7 16,1 0 26-16,-1 0 8 0,-1 0-30 15,0 3 32-15,-1-3-14 0,1 2-4 0,-2-2-20 16,1 0 26-16,1 0-11 0,-1 0 7 16,2 0 21-16,-1 0-43 0,1 2 3 0,2-2 28 15,0 0-23-15,0 0 16 0,0 0 5 0,0 0 7 16,0 0-1-16,0 0-2 0,-7 0-21 0,7 0 22 16,0 0 0-16,0 0-4 0,0 0-1 15,-8 0 0-15,8 0 6 0,0 0-5 16,0 0-5-16,-8 0-14 0,8 0 22 0,0 0-4 15,-7 0-1-15,7 0 3 0,0 0-9 0,-7 0 1 16,7 0 26-16,0 0-9 0,-8 0 6 0,8 0-5 16,0 0-7-16,0 0 0 0,-7 0-15 0,7 0 0 15,0 0 0-15,0 0 21 0,-6 0-14 16,6 0 0-16,0 0-1 0,-7 0 23 0,7 0-17 16,0 0-5-16,0 0 2 0,0 0-4 15,-8 0 2-15,8 0 6 0,0 0-24 16,0 0 20-16,0 0-4 0,0 0 3 0,0 0-18 0,0 0 27 15,-6 0-18-15,6 0-6 0,0 0 0 16,0 0-32-16,0 0-12 0,0 0-37 0,0 0-9 16,0 0-27-16,-11-13-37 0,10 14-10 15,2 0-23-15,0 3 18 0,1-4-169 0,1 2-108 16,2 1 51-16,-1-1 31 0,2-1 17 16,-1 1 9-16,2 0 3 0,0-1 60 0,13 3 39 15</inkml:trace>
  <inkml:trace contextRef="#ctx0" brushRef="#br0" timeOffset="126917.99">19726 11418 278 0,'0'0'216'15,"0"0"-61"-15,0 0-16 0,-14 0 13 0,14 0-36 16,0 0-11-16,0 0-18 0,0 0-7 0,0 0-15 15,0 0 14-15,0 0-31 0,-24-13 1 0,21 13-39 16,3 0 4-16,0 2 0 0,-1-2-52 16,0 1 4-16,1-2 38 0,0 2-10 0,0-1 6 15,0 2-5-15,0-2 8 0,0 0 1 0,0 0-14 16,0 0 0-16,0 2 1 0,0-2 1 16,0 0 55-16,0 0-13 0,0 1 4 0,0-1 8 15,0 1 5-15,0-1 1 0,0 0-6 16,0 0 24-16,-1 0-11 0,0 0 11 0,1 0-1 15,-1 0 6-15,0 0 11 0,1 0-21 0,-1 0-1 16,0 0-7-16,0 0-4 0,1 0 4 0,0 0-18 16,0 0 20-16,-2 0-9 0,2 2-20 15,0-3-6-15,-2 2 10 0,1-1 10 0,1 1-27 16,0 0 5-16,-1-1 20 0,1-1-6 0,0 1-24 16,0 0 9-16,2 0 6 0,-2 0-25 0,-1 0 22 15,1 0-10-15,0 0-7 0,-1 0 5 16,1 1-13-16,0-1-16 0,0 0 2 0,0 1-30 15,0-1 3-15,1 0-41 0,-2 0-36 16,2 0 12-16,-1 0-243 0,1 0-20 0,-1 0 26 16,1-1 24-16,0 0 23 0,-1 1-36 15,0-1 60-15</inkml:trace>
  <inkml:trace contextRef="#ctx0" brushRef="#br0" timeOffset="127631.99">19588 11458 264 0,'-1'1'190'16,"0"0"-16"-16,1-1-1 0,0 1-7 0,-1-1-48 15,2 1 6-15,-2 0-33 0,1 0 0 0,0-1-7 16,0 1 23-16,-1 1-16 0,2-1 10 16,0 0-17-16,0 1-2 0,-1-1-5 15,2 0 12-15,-3 0-16 0,2-1-9 0,-1 0-16 16,0 0 8-16,0 0-5 0,0 5 4 0,2-4-16 15,-2-1 4-15,2 0-4 0,-2 0 9 16,0 3-12-16,1-3-9 0,-1 0 4 16,-1-3-7-16,4 3-2 0,-3 3 11 0,1-3-5 0,1 0 3 15,-1 0 2-15,0 2 0 0,1-4-5 16,-1 4-17-16,-2-2-3 0,3 0-8 0,-1 0 13 16,1 0-11-16,-2 0 16 0,2 0-10 15,-1 0 12-15,0 0-11 0,0 1 8 0,1-1-11 16,-2 0 5-16,2-1 13 0,0 1 2 15,0 0-15-15,3 0 20 0,-2 0-21 0,1 0 1 16,0 0 29-16,1 0-29 0,1 0 13 0,-1 0-1 16,-5 0 1-16,8 0 20 0,5 0 4 15,5 0-10-15,1 0-24 0,3 0 28 0,2 0 18 16,2 0-10-16,4 0 7 0,2 0 16 16,1 0-19-16,3 0 11 0,3 0-19 0,48-7-4 15,-37 5 21-15,4 2-5 0,-26 0-27 16,14 0-4-16,6 0 17 0,55 12-4 0,-51-6-29 15,-3 0 11-15,-2-1-31 0,-5 2 10 16,-4-1 5-16,-2 1-5 0,-5-2-22 0,-4 1-10 16,3-2-1-16,-6 2 16 0,-4-3 1 0,-7-2-8 15,0 0 14-15,-5 2 11 0,-1-2 0 16,-3-1-28-16,0 3-15 0,-4-3 3 0,0 0-21 16,0 0-26-16,5-7-15 0,-8 5-37 0,1-1-35 15,-3 0 15-15,-6-4-199 0,2 0-35 16,-4 0 3-16,1 2 55 0,-3-2 8 0,0-1 30 15,-4 3 8-15,2 1 7 0</inkml:trace>
  <inkml:trace contextRef="#ctx0" brushRef="#br0" timeOffset="128009.55">19616 11671 631 0,'-9'1'309'0,"0"-1"-46"0,2 0-33 0,2 1-15 16,2-1-30-16,1 0-5 0,1 2 6 0,1-1-23 16,3 2 10-16,2-2-33 0,12 2 8 0,5 1 9 15,2-2-16-15,7 2-32 0,6-4-10 16,6 3-9-16,7-3-12 0,8 1-8 0,-2-1-5 15,8 1-9-15,2 2-4 0,1-3 38 16,2 1-2-16,-1 0-11 0,1-1-6 0,-4 1-13 16,-3 0-8-16,-4 2-4 0,-5 0-5 15,-3-1-47-15,-9 1 3 0,-5-1-2 0,-1-1-14 16,-5-1 29-16,-4 3-35 0,-5-3 3 0,-6 1-2 16,-5 1-22-16,-10-2-28 0,0 0-19 0,7 0-19 15,-7 0-31-15,9-3-17 0,-7 3 13 16,-4-1-196-16,2-1-96 0,-2 1 70 15,0-1 8-15,1-1-8 0,-1 0 50 0,-1-2 46 16,1 1-17-16</inkml:trace>
  <inkml:trace contextRef="#ctx0" brushRef="#br0" timeOffset="130662.36">17306 14080 514 0,'0'0'177'0,"0"0"-6"0,0 0-13 0,0-13 0 16,0 13-14-16,0 0-7 0,0 0 9 15,0 0-6-15,0 0-13 0,0 0-12 0,0 0 1 16,-16-25-3-16,13 22 2 0,3 2-27 0,0 0 16 16,0-1 2-16,-2 0-13 0,1 1-1 0,0-1-1 15,0 0-24-15,-1-1 2 0,0 1 25 16,0 0-4-16,0-1-17 0,0 1 7 0,-2-1-23 16,3 1-2-16,-3-3 0 0,2 3-13 15,-4-1-9-15,2 2 25 0,0-1-8 0,-1 1-11 16,-1 1-12-16,0 0 7 0,6 0 9 0,-8 0-23 15,-5 0 6-15,-14 12 10 0,8-7-3 16,4 3 0-16,-3 0-11 0,4 1-3 0,-1 2-1 16,4-2 16-16,-2 3-12 0,-1 0-2 0,2 1 18 15,1-1-3-15,2 0-3 0,-4 5-4 0,5-5-1 16,2 3 13-16,4-1 3 0,0 3-4 16,1 0 6-16,0 2 0 0,1-10-9 15,0 4-5-15,11 18 27 0,-4-13-18 0,1 0 3 16,-1-1-8-16,4 0-6 0,1-2-3 15,1-1 10-15,1-2 1 0,3-3-5 0,0 0-1 16,0-2 4-16,1 0-11 0,1-4-3 0,-4-1 0 16,-6-2 7-16,6 0-8 0,1 0-9 0,19-12 13 15,-18 5-13-15,-1-2 3 0,0 0 10 16,-1-2-17-16,-2-1 5 0,0-1 4 0,-2-1 3 16,0-1-13-16,-2-1 14 0,0-2-2 0,-1-1-1 15,-2-4-13-15,-1 2 11 0,-1-1-6 16,-1-2 8-16,-3 3 0 0,0 9 7 0,0-5-2 15,0 0 0-15,-13-19 1 0,10 14-6 0,-3 7 4 16,0 2-1-16,-4 0-4 0,3 1 2 16,-3 1 4-16,0 2-10 0,-5 2-7 0,2 1-4 15,-3 2 8-15,-3 2-15 0,4-1 8 0,-1 1-17 16,9 2-6-16,-2 0-7 0,0 0-4 0,-6 0 0 16,2 0-22-16,-17 14-27 0,16-7 4 15,3 2 8-15,-3 2-15 0,5 1-42 0,-3 3-4 16,2 4-30-16,3 0-19 0,1 1-16 15,1 2-30-15,-3-1 19 0,2-1-280 0,6-11 33 16,0 4 33-16,0-1 28 0,0 0 26 16,0-4 40-16,15 5 16 0,-9-11 31 0,1-1 25 15</inkml:trace>
  <inkml:trace contextRef="#ctx0" brushRef="#br0" timeOffset="131213.35">17676 14004 784 0,'0'-4'293'0,"-1"0"-24"15,0 0 11-15,3 1-41 0,-2 1 1 0,0-1-28 16,0 1-24-16,0 0 9 0,0 0-47 15,0 0 3-15,2 1-27 0,-2 1-12 0,0 0 47 16,0 0-15-16,2 1-5 0,-2 3-12 16,1 0 11-16,1 1-5 0,-2 2 3 0,2 11-3 15,-2-7-15-15,0 6 3 0,0 3-8 0,0 4-8 16,0 2-9-16,0 1-18 0,-11 31-3 0,8-29-12 16,1 0 4-16,0-2-8 0,-2-1-12 15,2-4-1-15,1 0-1 0,-1-2-7 0,1-3-5 16,0-3 0-16,-1-4-17 0,2 0-7 15,0-3-19-15,-3 0-6 0,3-3-27 0,-1 0 3 16,1-4-13-16,0 0-31 0,0 0 10 0,0 6-59 16,0-6-14-16,0 7-40 0,0-7-9 0,11 10-22 15,-7-7-29-15,-2-1 23 0,2-1-221 16,-1 0-18-16,1-3 34 0,4 1 15 0,-2 0 63 16,5 1 15-16,18-7 27 0,-7 1 14 15,-1-1-20-15</inkml:trace>
  <inkml:trace contextRef="#ctx0" brushRef="#br0" timeOffset="131793.47">18101 14097 758 0,'-1'-4'309'15,"0"-1"-42"-15,-2 0 4 0,-1 1-37 16,-1-9-30-16,1 5-2 0,0 2 16 0,-1 2-31 16,0 1-27-16,0 1-4 0,1-1-34 0,-2 3-11 15,6 0 19-15,0 0-13 0,-10 0-4 0,3 0 0 16,-4 0-11-16,-14 17 11 0,13-10-5 16,-2 1 8-16,3 0-22 0,-1 3 11 0,3 1-22 15,-1 2 12-15,-1-1-8 0,5 3-4 0,-2 0-7 16,-1-1 5-16,2 1-2 0,0 5-9 0,3-4-12 15,1-2 1-15,-1 3 4 0,4-12-8 16,0 5-17-16,0 3 9 0,0 2-7 0,0 0 4 16,0-1-5-16,16 13-2 0,-9-13-3 0,-2 0 0 15,-1-5 3-15,0-2-22 0,8 1 12 16,-4-2-1-16,-1-2 0 0,1-2-14 0,1-3 15 16,1 1-8-16,0-1 0 0,-1 0-9 15,6 0 7-15,16-18-3 0,-14 12 0 0,0-6-3 16,-1-4 2-16,-1 1-4 0,-1-3 0 0,0 0-1 15,-4-1-1-15,2-2-7 0,-3 0-2 16,-3-3 3-16,-1 3 3 0,0 1-11 0,-3 1 6 16,0 2 5-16,-2 7-1 0,0 0-10 15,0-2-1-15,-16-12 4 0,9 12-2 0,0 6 3 16,-5-2-7-16,0 1 9 0,-2 2-22 0,0 1 6 16,-1 3-22-16,2 1-4 0,2 0-22 15,1 0 16-15,-3 0-34 0,3 0 7 0,-15 12-54 16,14-7-41-16,2 0-10 0,4-1-15 0,3-1-19 15,-1 2-28-15,1-1 22 0,2-1-234 16,0-1-12-16,2 1 35 0,2-1 18 16,-4-2 34-16,9 3 7 0,8 1 37 0,-4-4 41 15,4 3 10-15</inkml:trace>
  <inkml:trace contextRef="#ctx0" brushRef="#br0" timeOffset="132378.02">18351 14100 1074 0,'4'-4'364'0,"-1"4"-48"16,-1-3 45-16,2 0-35 0,-2 2-14 15,0-1-38-15,0 0-9 0,-1 1-28 0,1 0-22 16,-1-1-25-16,0 2-16 0,-1 0-14 0,-2 3-13 16,1-1-11-16,-1 0-10 0,-2 3-10 0,2 0-10 15,-5 8-11-15,-2 1 5 0,2 0-8 16,0 3-14-16,0-2-4 0,2 3-5 0,-1 1 0 15,1-2-4-15,0 1-4 0,0-1-15 0,2 1 4 16,2-7-4-16,-1 9-2 0,2-8-2 16,0 0-2-16,-1-2-12 0,1-1 5 0,0-9-20 15,0 7 10-15,0-1-9 0,0-6 9 16,10 17 2-16,-6-13-13 0,-1 1-1 0,7 4 11 16,-1-2-5-16,0-2 4 0,-2 0-18 15,0-2-3-15,-1-3 10 0,0 2 8 0,0-2-18 16,-1 1 15-16,2-1 3 0,-7 0-11 0,0 0 0 15,12 0 6-15,11-14-19 0,-13 9 3 16,1-3-2-16,0-2 17 0,-2-1-11 0,-1-2 10 16,0-2-19-16,0-3 4 0,-1 2 9 15,-1-2-6-15,2 1-10 0,-4-3 2 0,-1 3 1 16,0 2 18-16,-1 1-9 0,0 2 7 0,-2 12-16 16,0-10 4-16,0 0 10 0,0 2 2 15,0 1-13-15,0-4 15 0,-13-10-12 0,8 10 1 16,0 5 1-16,-2-5 7 0,0 4-5 0,1 0-8 15,-2 3-4-15,2 0 18 0,-1 0-9 16,0 1-8-16,-1 2-1 0,2-1 15 0,-2 1-8 16,1 0-16-16,-2 1 6 0,0 0-14 15,-4 0-16-15,-1 0-12 0,2 0-6 0,-11 10-32 16,13-7-17-16,3-1-11 0,-1 1 13 0,2-1-109 16,0 0-41-16,2 1-41 0,0 1 26 15,-2-2-227-15,5 0-6 0,1-1 51 0,-1-1 15 16,2 3 29-16,0-3 46 0,2 0 39 15,1 0 1-15,0-3 24 0,4 3 4 0</inkml:trace>
  <inkml:trace contextRef="#ctx0" brushRef="#br0" timeOffset="134039.97">18808 14176 547 0,'0'0'285'0,"0"0"-36"0,0 0-3 0,13 0-19 16,-13 0 12-16,0 0-31 0,0 0 2 0,0 0-7 16,0 0 1-16,0 0-22 0,0 0-21 15,0 0-17-15,21-13 28 0,-21 10-10 0,0 1-7 16,0-1-17-16,-1 2-14 0,0-2-2 0,1 0-17 16,-2 1-10-16,1-1-5 0,-2 1-2 15,1-2-8-15,0 1-14 0,0 2-4 16,-2-2-3-16,1 2-9 0,-3-1-9 0,2 1-1 15,-3 0 1-15,2 1-17 0,-2 0 4 0,2 0 0 16,-2 0-12-16,-3 0 15 0,-9 12-8 0,10-8-8 16,-4 4 19-16,1 1-10 0,2 1-7 15,2-2 11-15,2-1 0 0,0-2-12 0,0 2 11 16,3-2-4-16,-1 1-9 0,-2 7 12 16,1 2 4-16,3-5-6 0,1 1 18 0,1 0-10 15,0-11 7-15,0 9-17 0,0 3 12 0,0 3 3 16,14 17-5-16,-7-16-10 0,2-4 16 0,-2 2-3 15,2-2-13-15,0-1 4 0,1-2-3 0,1 0 2 16,3-3 0-16,-3-4-4 0,5 3-7 16,-3-2-4-16,-1-2 1 0,0 1 3 0,-2-1-4 15,-10-1 5-15,14 0-13 0,-1 0 16 0,0 0-3 16,-2 0 0-16,14-15-5 0,-15 11 6 16,0-6-14-16,0 3 5 0,0-1-1 0,0-2 17 15,-4 1-6-15,2-3 6 0,-1-3-8 16,-2 1 5-16,1-1-16 0,-2-1 2 15,-3 3-1-15,1-1 14 0,-2 2-16 0,0 3 0 16,0-4 9-16,0-2 0 0,-14-16-5 0,10 16 9 16,-3 3-12-16,-3-2-7 0,1 3 11 0,3 2-2 15,-1 3-23-15,-7-2 2 0,1 3-7 16,-2 0-9-16,-1 3-6 0,2-1-13 0,0 3 7 16,-6 0-14-16,13 0 4 0,-3 0-19 15,-5 0-35-15,1 0 8 0,-15 15 10 16,17-12-83-16,2 2-20 0,3 1-4 0,2-1-26 0,-3-2-32 15,5 2 26-15,0-1-208 0,2 0-59 16,-2 0 53-16,3 1 43 0,0-1 23 0,0-4 32 16,0 0 22-16,0 0 27 0,0 7 13 15,12 3 16-15</inkml:trace>
  <inkml:trace contextRef="#ctx0" brushRef="#br0" timeOffset="134454.13">19255 13979 434 0,'3'-2'424'0,"-1"0"-61"0,1-1-54 15,-1 2 52-15,0 0-32 0,-1-1 2 0,1 1-32 16,-1-1-34-16,0 1-24 0,-1 0-23 0,2 0-23 16,-2 2-24-16,2 1 2 0,-1 2-6 0,-1-1 4 15,0 4-6-15,1 1-24 0,-2 13 2 16,1-8-10-16,0 6-9 0,0 7-9 0,-9 28 1 16,6-23-17-16,0-2 0 0,-1 0-22 15,1 3 6-15,-2-5-29 0,2 2-1 0,-2 1-19 16,1-5-11-16,-1 0-6 0,0-2-23 15,3-4-21-15,0-4-20 0,-1-2-19 0,2-5-21 16,0 0-3-16,1-3 8 0,0-2-99 0,-1-1-45 16,1-2-40-16,1-1 24 0,0-3-160 15,2 2-108-15,-2 0 14 0,-1-3 45 0,1 1 36 16,-2 3 46-16,3-3 17 0,-3 0 22 0,0-1 19 16,1 1 21-16,0 1 18 0</inkml:trace>
  <inkml:trace contextRef="#ctx0" brushRef="#br0" timeOffset="139233.53">17332 15283 298 0,'13'0'325'15,"-13"0"-51"-15,0-14-14 0,0 14-24 16,0 0-17-16,16-24-27 0,-16 22-13 0,1 0-31 16,-3 0 6-16,2 1-25 0,-1 0-12 15,-3 2-3-15,2 1-3 0,0 3-7 0,-6 8-11 16,0 1 5-16,-1 2-11 0,3 5 4 15,-2 3 1-15,2 1-18 0,-1 3 28 0,4-2-28 0,3-13-22 16,0 6 30-16,0 2-16 0,0 1-8 16,12 24 0-16,-8-25-11 0,4-5-6 0,-2-2 32 15,2-1-26-15,-1-2 10 0,3-1 2 0,-1-3-29 16,-3-5 9-16,3-1 2 0,-9-1-1 16,7 0-9-16,15-14 7 0,-6 2-17 15,-3-2 3-15,-1-2-3 0,-1-2-5 0,-1-3-5 16,-1 0-2-16,-3-4-27 0,-2 2-3 0,2 0 6 15,-4 1-5-15,-2 4-7 0,0 10 18 0,0-3-13 16,0-2 14-16,-14-9-13 0,4 11 6 16,5 4 2-16,-7 0 10 0,1 5-27 0,11 2 34 15,-15 0-36-15,1 0-5 0,-16 14-29 0,14-5-7 16,5 2-5-16,-3-2-46 0,5 1-16 16,3 0-42-16,2-2 15 0,1-1-148 0,0-3-114 15,1 2-1-15,2-6 28 0,0 0 26 0,0 0 49 16,12 10 33-16,-8-9 12 0</inkml:trace>
  <inkml:trace contextRef="#ctx0" brushRef="#br0" timeOffset="139527.84">17778 15283 882 0,'2'-1'351'0,"0"-1"-43"0,0 2-42 0,1 2-29 16,-1-1 11-16,1 2-30 0,-2 4-25 0,6 5 30 16,0 8-3-16,-2 5-2 0,-2-1-10 15,-2 2-19-15,0 1-16 0,0 1-28 0,-1 0-11 16,1-2-13-16,-1-12-17 0,0 6-4 16,0 2-17-16,0-1-28 0,0-2-29 0,0 1-15 15,0-4-1-15,0-2-76 0,0-3-43 0,0-1-41 16,0-3-51-16,0-7 20 0,0 0-247 0,-7 10 36 15,8-12 30-15,4-1 28 0,6-5 26 16,3-2-47-16,0 0-10 0,3-1 24 0,0 0 26 16,1-2 25-16</inkml:trace>
  <inkml:trace contextRef="#ctx0" brushRef="#br0" timeOffset="139964.02">18454 15548 1032 0,'-2'0'382'0,"0"0"-10"0,0 0-32 15,-1 0-25-15,2 0-34 0,0 0-19 16,0 0-32-16,1 0-15 0,0 0-14 0,0 0-28 16,2 0-1-16,3 0-1 0,1 0-8 0,13 2-9 15,-8-2-14-15,9 0 1 0,5 0-16 16,7 0-10-16,2 0-18 0,0 0-5 0,3 0-1 16,-1 0-17-16,4 0-8 0,1 0 8 15,-1 0-20-15,-1 0-2 0,-1 0 3 0,-2 0-21 16,-1 0-12-16,-2 0-7 0,-3 0-10 0,-4 0-20 15,-5 0 1-15,-4 0-10 0,-4 0-21 16,-2 0 4-16,-2 0-1 0,-3 0-21 0,-6 0-9 16,8 0 6-16,-8 0-75 0,0 0-36 0,9-5-16 15,-12 2-52-15,1 0 25 0,-2 0-253 16,-8-8-23-16,2-1 25 0,0 0 36 0,-2 1 43 16,1-2 7-16,-2 2 53 0,2-1 11 0,0-1 20 15,-2 2-31-15</inkml:trace>
  <inkml:trace contextRef="#ctx0" brushRef="#br0" timeOffset="140291.44">18915 15350 628 0,'-4'0'385'0,"2"-1"-61"0,-1 1 14 0,3 1-45 16,0-1 15-16,1 1-2 0,1 0-11 0,2 2-24 15,3-1-11-15,9 4-17 0,6 0-26 16,2 0-11-16,-2 1-17 0,3-1-22 0,-2 3-15 15,6-2-11-15,-4 1-25 0,2 1-7 16,-1 0-10-16,0 2-14 0,-5 2-3 0,1 0-9 16,-1 2-18-16,-2-2 8 0,-5 3-5 0,-2-2-12 15,-2 2 1-15,-5 1-12 0,-1 0 1 16,-4-2-2-16,0-7-9 0,-11 17 12 0,-1-7-17 16,-2-3-2-16,-3 2-23 0,-2-4-4 15,-4-1-26-15,-3-1-25 0,-2 4-49 0,1-2 11 16,-3-2-94-16,2-1-29 0,1-2-55 0,-2 1 24 15,1-2-277-15,2-2 15 0,3-2 48 16,6 2 44-16,1-5 30 0,16 0 29 0,-8 0 22 16,-1 0 6-16,9 0 9 0,-10-13 44 15</inkml:trace>
  <inkml:trace contextRef="#ctx0" brushRef="#br0" timeOffset="141706.79">17904 16482 664 0,'0'-14'266'0,"0"14"8"16,0 0-42-16,-14-13 5 0,14 13-36 0,-13-19 2 15,12 16-37-15,-1 1 21 0,2-1-43 0,0 2-20 16,0 0-17-16,0-1 2 0,0 2-7 16,0 5 41-16,0-1-23 0,0 3-13 0,0 13-11 15,0-11-10-15,0 8 13 0,0 3 9 16,0 2-6-16,0 2-18 0,0-1-15 15,0 0 17-15,0 1-15 0,11 27-12 0,-9-30 8 16,1-2-12-16,0 1-7 0,-2-2-53 0,4 0-35 16,-5-6-21-16,2-2-32 0,-1-1-25 15,1-3-35-15,-1-1-65 0,1-5 20 0,0 0-235 16,3-3-26-16,-2-1 67 0,2 1-10 0,7-4 43 16,1-3 28-16,1 0 29 0,2 1 10 0</inkml:trace>
  <inkml:trace contextRef="#ctx0" brushRef="#br0" timeOffset="142869.97">18202 16579 796 0,'1'-3'379'0,"0"-1"-26"16,0 1-28-16,0 0-65 0,0 2-25 15,0-1-28-15,0-1-2 0,-1 2 1 0,0 2-40 16,0 2-6-16,0 0-2 0,-2 3-24 0,0 11 11 15,-3 0-50-15,-1 1 4 0,4 2 0 16,-1-2-10-16,3 1-16 0,0-13 0 0,0 8-1 16,0-2-3-16,0 2-9 0,14 14-1 15,-8-14-7-15,0-9-4 0,0 1-14 0,1 0-8 16,0-1 7-16,0-5-8 0,0 2 11 0,0-2-11 16,16-13 5-16,-9 6-6 0,-3-3 12 15,-1 1-18-15,1-1-11 0,-3-3 4 0,2 1 19 16,-4-3-30-16,-2 5 4 0,-2-1 2 0,0 2-10 15,-2 0 2-15,0 2-12 0,0 7 20 16,0-7-6-16,0 7-17 0,0-7-27 0,-12-7 28 16,9 11 1-16,-8-6 3 0,-1 1-16 0,2 3 3 15,1 0 2-15,2 3 5 0,0-1 0 0,1 3 3 16,0 0-3-16,3-2-1 0,0 2 2 16,1-2-26-16,1 2 3 0,-1 0-6 0,1-3 4 15,0 1-4-15,1 2 16 0,0 0-16 16,0 0-5-16,11-9 17 0,-7 5 10 0,14-3 1 15,-5 0-7-15,-3 2 14 0,6 0-4 0,2 2 12 16,-5 2 8-16,-2 1-23 0,-11 0 14 16,13 0 26-16,1 0-33 0,15 18-2 0,-13-11 28 15,-2 2-17-15,-1 0 2 0,0 1-14 0,-2 0 34 16,-3-1 10-16,2 1-35 0,0 2-1 16,-2-4 27-16,3 3-2 0,-8-2-3 0,7 3 5 15,-7-3-10-15,2 0-6 0,-2-2-6 0,-3 1 35 16,2-1-18-16,2-3-29 0,-1 2 15 0,-1-2 8 15,2 0-13-15,4 7 21 0,0-8-1 16,-1-1 0-16,1-2 5 0,-8 0-6 0,9 0-1 16,4 0-16-16,15-9 16 0,-10 2-15 15,-3-1 24-15,2-2-13 0,-3 2-21 0,-1-2 26 16,0-1-7-16,-4-2-18 0,3 4 30 0,-7-1-4 16,-1 5 10-16,0-3 14 0,-1 1-23 0,-3 0 12 15,0 2-3-15,0 5 12 0,0 0-15 16,0-9-5-16,-11-10 2 0,2 7-2 0,-2 4-1 15,1-1 2-15,-3 1-10 0,3 5 2 16,2-1-2-16,-1 4 1 0,1-3-3 0,-6 0 1 16,4-1-8-16,1 2 4 0,2 0 9 0,2 2 6 15,3-3-3-15,-3 3-1 0,3 0-1 16,-1-1-35-16,1 0-1 0,0 1-21 0,0 0 13 16,0-1 12-16,2 0-2 0,0 1-16 15,0-1 19-15,0 1 9 0,0 0 6 0,0 0-20 0,0 0-4 16,13-3 24-16,-6 2-6 0,0 1 5 15,-1-1 0-15,1 1-23 0,3 0 37 0,-2 0-1 16,2 0 0-16,9 0 3 0,-2 0-2 16,4 0-11-16,25 10 2 0,-25-7 8 0,0 1-2 15,-4 4-23-15,1-2 20 0,1 0-5 0,-4-1 10 16,4 3 4-16,-6 1-16 0,-1-2 1 16,-3 3 10-16,0-1-4 0,-6 0-6 0,2-1 18 15,0-1-1-15,-2 1-2 0,0-3-19 16,6 7-9-16,-7-1 10 0,1-5 3 0,1 0-1 15,-2 0 23-15,1-2-4 0,0 0-9 0,-1 0 8 16,1-2 2-16,2 1-2 0,0 0 0 0,3-2-24 16,9 3 21-16,1 0 0 0,-10-4 8 15,5 0-2-15,21-11-1 0,-15 7 8 0,0-2 2 16,0-1 9-16,0 0 6 0,-2 1 1 16,-3-4 8-16,-1 3 7 0,-1-1-1 15,-3 0-13-15,-2 6 7 0,-1-5 17 0,-2 1 3 16,-2 0 2-16,0 2 1 0,-1-3-5 0,0 2 4 15,-1 0 6-15,0 5-8 0,0 0-13 0,0-8 2 16,0 2-5-16,-21-11-8 0,10 9-6 16,-4 1-22-16,-2-1-1 0,0 4-6 0,0 1-8 15,-4 1-25-15,2 2-18 0,3 0-36 0,2-3-21 16,7 3 9-16,-3 0-90 0,-1 0-51 16,2 0-33-16,2 0 25 0,7 0-231 0,-8 0-28 15,8 0 37-15,0 0 32 0,-10 1 27 16,10-2 32-16,0 1 24 0,2 0 5 0,0 0 16 15,3-2 2-15</inkml:trace>
  <inkml:trace contextRef="#ctx0" brushRef="#br0" timeOffset="154277.74">19784 16615 351 0,'0'12'379'0,"0"-12"-91"0,13 0-20 16,-13 0 2-16,0 0-45 0,0 0-35 0,0 0-26 15,0 0-11-15,0 14-2 0,0-14-6 16,0 0-22-16,16 0-9 0,5 17 28 0,-13-17-42 15,0 0 14-15,2 0-33 0,7 0-1 0,2 0 15 16,5 0-27-16,2 0-16 0,27-11 16 16,-23 8-3-16,2-2-18 0,0 1-7 0,-3-2-19 15,1 3 15-15,3-1 2 0,-2-1-29 16,-17 5-9-16,8 0 17 0,1 0-4 0,0 0 3 16,-1 0-33-16,-2 0 2 0,-1 0-16 0,-3 0 18 15,-2 0-5-15,-4 0-36 0,-2 0-6 0,0 0-11 16,-8 0-12-16,7 0-41 0,-7 0-20 15,7 0 13-15,-7 0-159 0,9-4-113 0,-9 3 0 16,0 1 31-16,-1-2 48 0,1-1 7 16,-1 0 3-16,-2 0 29 0</inkml:trace>
  <inkml:trace contextRef="#ctx0" brushRef="#br0" timeOffset="154612.14">20325 16490 602 0,'1'-4'328'0,"1"0"-47"0,0 1-15 15,2 1-49-15,0 2-35 0,0 0-1 16,2 0-5-16,1 2-35 0,12 1-9 0,-1 4-21 16,0-2-9-16,0 0 1 0,1 1-23 0,0 0 0 15,-1-1 2-15,2-1-20 0,0-1-6 16,-2 3 15-16,-3-2-32 0,-1 3 16 0,0-3-26 15,-2 0-7-15,-3 0 7 0,-3-1-15 0,1 0-8 16,-1 2 9-16,-2 1-17 0,-2-3 11 16,-1 2-19-16,0-1 1 0,-1-4-14 0,0 0 2 15,0 7-11-15,0 0 1 0,-12 16-16 16,5-11-9-16,-4 1-10 0,-2-3-14 0,0 1 1 16,-6-2-27-16,2 1-30 0,0 2 14 0,1-5-112 15,-7-2-118-15,-5-1-12 0,3 1 24 16,0-1-24-16,-1-1 9 0,-2 1 56 0</inkml:trace>
  <inkml:trace contextRef="#ctx0" brushRef="#br0" timeOffset="159074.12">20148 15424 224 0,'0'-16'308'16,"0"16"-27"-16,0 0-16 0,0 0-22 0,0-14-10 15,24-3-13-15,-24 14 17 0,1 0-44 0,0 1 8 16,0-1-23-16,0 0-21 0,0-1-17 0,1 0 47 16,-1 0-10-16,0 2-20 0,0 0 5 15,-1-1 0-15,1 1-22 0,0 0-7 0,-1-1-14 16,1 2-20-16,-1-1-27 0,1 2 3 15,0 2-3-15,1 2 3 0,1 0 19 16,3 13 9-16,0 2-11 0,1 2-1 0,1 3-3 16,-1 4 4-16,0-2-12 0,-2 2-1 0,1-1-17 15,-1 0 2-15,1-2 0 0,-1-3-5 16,1-1-3-16,-2-1-13 0,-2 0 1 0,0-2-5 16,1-2-16-16,-2-4 10 0,1-2-2 0,0-4-10 15,-2 1-8-15,1-2-15 0,-1-2-4 0,1 1-12 16,0-1-1-16,0-1-9 0,-1-1-19 15,0-1-10-15,0 0-36 0,0 0 10 0,-1 0-76 16,1 0 3-16,0 0-33 0,-1-3-12 16,-1 1-35-16,-1-1-33 0,3 2 24 0,-3-1-182 15,1 0-43-15,-1 0 40 0,-1 1 34 0,1-1 11 16,-2 2 33-16,1 0-1 0,0 0 18 16,0 0 7-16</inkml:trace>
  <inkml:trace contextRef="#ctx0" brushRef="#br0" timeOffset="171534.5">18753 4414 247 0,'0'0'324'0,"0"0"-78"16,0 0-36-16,0 0-26 0,0 0-16 16,0 0-17-16,0 0-17 0,0 0-19 0,0 0-24 15,0 0 6-15,0 13 4 0,0-13-25 16,0 0-16-16,0 0 14 0,0 0-13 0,0 0-20 15,0 0 6-15,0 0-4 0,0 0 12 0,0 0-22 16,0 0 10-16,13 0-5 0,-13 0 12 0,0 0-18 16,0 0-6-16,0 0 3 0,0 0-8 15,0 0 1-15,0 0-4 0,0 0 5 16,0 0-14-16,0 0 16 0,0 0-19 0,0 0 2 16,0 0 4-16,0 0-4 0,0 0-15 0,0 0 13 15,0 0 0-15,0 0-1 0,0 0-1 16,0 0 8-16,0 0-31 0,0 0 1 0,0 0-17 15,0 0-6-15,0 0-36 0,0 0 6 16,0 14-113-16,0-14-133 0,15 0-77 0,-15 0 52 16,0 0 11-16,0 0 14 0,0 0 38 0</inkml:trace>
  <inkml:trace contextRef="#ctx0" brushRef="#br0" timeOffset="178151.88">26639 4580 689 0,'0'0'223'0,"0"0"-26"16,0 0-6-16,0 0-20 0,0 0-28 0,0 0 7 15,0 0-19-15,0 0 12 0,0 0-15 16,0 0-20-16,13 0 2 0,-13 0-8 0,0 0-19 15,0 0-2-15,0 0 12 0,0 0-19 0,0 12 6 16,0-12-18-16,0 0 14 0,0 0-28 16,0 0 24-16,0 0-1 0,0 0-27 0,0 0 2 15,0 0-6-15,0 0 21 0,0 0-24 16,0 0 8-16,0 0-28 0,0 0 16 0,0 0-13 16,0 0-8-16,0 0 8 0,0 0 13 0,0 0-20 15,0 0 22-15,0 0-28 0,0 0 16 16,0 0-12-16,0 0 12 0,0 0-17 0,0 0 9 15,0 0-13-15,0 0 4 0,0 0-8 16,0 0 2-16,0 0-5 0,0 0 17 0,0 0-12 16,0 0 22-16,0 0-15 0,0 0-10 0,0 0 0 15,0 0 19-15,0 0-14 0,0 0 8 0,0 0-23 16,0 0 25-16,0 0-7 0,0 0-8 16,0 0 4-16,0 0-7 0,0 0 0 0,0 0 18 15,0 0-14-15,0 0 2 0,0 0-2 0,0 0-2 16,0 0 8-16,0 0 13 0,0 0-11 15,0 0-6-15,0 0-11 0,0 0-5 0,0 0 14 16,0 0 3-16,0 0 10 0,0 0-11 16,0 0 11-16,0 0-8 0,0 0-10 15,0 0 2-15,0 0-7 0,0 0 16 0,0 0-18 16,0 0 24-16,0 0-10 0,0 0-8 0,0 0 17 16,0 0 11-16,0 0-25 0,0 0 14 15,0 0-22-15,0 0 22 0,0 0-12 0,0 0-5 16,0 0 29-16,0 0-23 0,0 0 12 0,0 0-20 15,0 0 4-15,0 0 10 0,0 0-2 16,0 0 10-16,0 0-18 0,0 0 11 0,0 0-11 16,0 0 5-16,0 0-1 0,0 0 28 0,0 0-15 15,0 0 2-15,0 0-15 0,0 0 3 0,0 0-4 16,0 0-9-16,0 0 8 0,13 0 9 16,-13 0-15-16,0 0-7 0,0 0 12 0,0 0-11 15,0 0 10-15,0 0 15 0,0 0-14 16,0 0 16-16,0 0-14 0,0 0-2 0,0 0 2 15,0 0 12-15,0 0-13 0,0 0-12 16,0 0 2-16,0 0 26 0,0 0 12 0,0 0-32 16,0 0 3-16,0 0 22 0,0 0-34 0,0 0 24 15,0 13-12-15,0-13 16 0,0 0-12 16,0 0-7-16,0 0 16 0,0 0 7 0,0 0-21 16,0 0-10-16,0 0 9 0,0 0 3 15,0 0-3-15,0 0 5 0,0 0 1 0,0 0 9 16,0 0-3-16,0 0 13 0,0 0-18 0,0 0 5 15,0 0-21-15,0 0 16 0,0 0-12 16,0 0 40-16,0 0-15 0,0 0 2 0,0 0-33 16,0 0 27-16,0 0-12 0,0 0-15 0,0 0 14 15,0 0-12-15,0 0 8 0,0 0 22 16,0 0-8-16,0 0 10 0,0 0 5 0,0 0-29 16,0 0 12-16,0 0-12 0,0 0 7 0,0 0-12 15,0 0 13-15,0 0 2 0,0 0-4 16,0 0 12-16,0 0-14 0,0 0 10 0,0 0 3 15,0 0-12-15,0 0-6 0,0 0 9 16,0 0 9-16,0 0-21 0,0 0 19 0,0 0-2 16,0 0-14-16,14 0 18 0,-14 0-2 0,0 0 1 15,0 0-13-15,0 0 21 0,0 0-20 0,0 0 6 16,0 0 0-16,0 0 19 0,0 0-23 0,0 0-13 16,0 0 7-16,0 0 5 0,0 0 1 15,0 0 15-15,0 0-24 0,0 0-4 0,0 0 32 16,0 0-12-16,0 0-11 0,0 0-7 15,0 0 2-15,0 0-3 0,0 0 18 0,0 0-6 16,0 0 8-16,0 0 4 0,0 0 1 16,0 0-21-16,0 0 11 0,0 0 19 0,0 0-19 15,0 0-4-15,0 0 23 0,0 0-18 16,0 0-20-16,0 0 51 0,0 0-45 16,0 0 17-16,0 0-4 0,0 0 7 0,0 0-12 15,0 0 19-15,0 0-19 0,0 0 20 0,0 0-22 16,0 0 20-16,0 0-21 0,0 0-6 0,0 0 19 15,0 0-6-15,0 0-5 0,0 0 0 16,0 0 11-16,0 0-2 0,0 0 3 0,0 0-28 16,0 0 11-16,0 0 15 0,0 0 6 15,0 0-6-15,0 0-11 0,0 0 1 0,0 0-14 16,0 0 13-16,0 0 0 0,0 0 13 0,0 0 1 16,0 0-22-16,0 0 15 0,0 0 19 15,0 0-26-15,0 0 4 0,0 0 2 0,0 0 9 16,0 0-18-16,0 0 6 0,0 0-5 0,0 0 14 15,0 0 12-15,0 0-27 0,0 0-6 0,0 0 9 16,0 0 8-16,0 0-8 0,0 0 9 16,0 0 6-16,0 0-9 0,0 0-5 0,0 0 9 15,0 0 24-15,0 0-34 0,0 0 9 0,13 0-5 16,-13 0 15-16,0 0-18 0,0 0-5 16,0 0 10-16,0 0 16 0,0 0-20 0,0 0 27 15,0 0-29-15,0 0 2 0,0 0 3 16,0 0-3-16,0 0 3 0,0 0-5 0,0 0 5 15,0 0 7-15,0 0-11 0,0 0 15 16,0 0-5-16,0 0-6 0,0 0-10 0,0 0-4 16,0 0 21-16,0 0 14 0,0 0-3 15,0 0-6-15,0 0-25 0,0 0 30 0,0 0-18 16,0 0 4-16,0 0-10 0,0 0 10 0,0 0 0 16,0 0 5-16,0 0-24 0,0 0 34 15,0 0-18-15,0 0 1 0,0 0 2 0,0 0 6 16,0 0-8-16,0 0 0 0,0 0-5 15,0 0 10-15,0 0-11 0,0 0-16 0,0 0 29 0,0 0-25 16,0 0 11-16,0 0 18 0,0 0-9 16,0 0 21-16,0 0-30 0,0 0-3 0,0 0 18 15,0 0-5-15,0 0-19 0,0 0 17 16,0 0 4-16,0 0-24 0,0 0 7 0,0 0 18 16,0 0-19-16,0 0-2 0,0 0 36 0,0 0-16 15,0 0-1-15,0 0 17 0,0 0-12 16,0 0-8-16,0 0 10 0,0 0-20 0,0 0 25 15,0 0-16-15,0 0 16 0,0 0-35 16,0 0 6-16,0 0 15 0,0 0-12 0,0 0 26 16,0 0-22-16,0 0 8 0,0 0-12 0,0 0 6 15,0 0-11-15,0 0 19 0,0 0 11 16,0 0 3-16,0 0-29 0,0 0 8 0,0 0 20 16,0 0-24-16,0 0 17 0,0 0-12 0,0 0-9 15,0 0 28-15,0 0-30 0,0 0 28 16,0 0-27-16,0 0-8 0,0 0 14 15,0 0-3-15,0 0 6 0,0 0 3 0,0 0-1 16,0 0 2-16,0 0-14 0,0 0 33 0,0 0-38 16,0 0 22-16,0 0-23 0,0 0 27 0,0 0-21 15,0 0 19-15,0 0 2 0,0 0-20 0,14 0 34 16,-14 0-2-16,0 0-25 0,0 0-10 16,0 0 15-16,0 0 18 0,0 0-21 0,0 0 2 15,0 0 8-15,0 0-9 0,0 0-5 0,0 0-7 16,0 0 0-16,0 0 19 0,0 0-7 0,0 0-16 15,0 0 45-15,0 0-8 0,0 0-20 16,0 0 26-16,0 0-38 0,0 0 16 0,0 0-10 16,0 0 10-16,0 0 18 0,0 0-20 15,0 0 3-15,0 0-5 0,0 0-11 0,0 0-5 16,0 0 33-16,0 0-35 0,0 0 21 0,0 0-15 16,0 0 18-16,0 0-1 0,0 0 3 15,0 0-13-15,0 0-4 0,0 0-1 0,0 0 1 16,0 0 14-16,0 0-4 0,0 0 7 0,0 0-6 15,0 0-19-15,0 0 16 0,0 0-10 16,0 0 18-16,0 0 5 0,0 0-14 16,0 0 10-16,0 0-8 0,0 0 20 0,0 0-19 0,0 0-5 15,0 0 0-15,0 0-2 0,0 0 6 16,0 0-14-16,0 0 0 0,0 0 17 16,0 0 5-16,0 0 6 0,0 0-15 0,0 0 26 15,0 0-22-15,0 0 12 0,0 0-12 0,0 0-7 16,0 0 2-16,0 0 11 0,0 0-21 0,0 0 22 15,0 0-10-15,0 0 8 0,0 0 7 16,0 0-28-16,0 0 10 0,0 0 28 0,0 0-34 16,0 0 20-16,0 0-10 0,0 0-16 15,0 0 37-15,0 0-28 0,0 0 5 0,0 0 13 16,0 0-12-16,0 0 2 0,0 0-2 0,0 0-16 16,0 0 24-16,0 0-12 0,0 0-2 15,0 0 6-15,0 0 2 0,0 0-9 0,0 0 18 16,0 0-16-16,0 0 6 0,0 0-14 15,0 0 2-15,0 0 19 0,0 0-11 0,0 0 24 16,0 0-20-16,0 0 5 0,0 0-18 16,0 0 30-16,0 0-15 0,0 0-19 0,0 0 30 0,0 0 1 15,0 0-12-15,0 0-16 0,0 0 26 16,0 0-5-16,0 0 3 0,0 0 14 0,0 0-44 16,0 0 38-16,0 0-26 0,0 0-6 15,0 0 2-15,0 0 19 0,0 0-21 0,0 0 22 16,0 0-5-16,0 0-10 0,0 0 11 0,0 0 5 15,0 0-19-15,0 0-11 0,0 0 23 0,0 0-14 16,0 0 13-16,0 0 0 0,0 0-13 16,0 0-4-16,0 0 41 0,0 0-23 15,0 0-9-15,0 0 3 0,0 0 18 0,0 0-4 16,0 0-3-16,0 0 20 0,0 0-7 0,0 0-25 16,0 0 7-16,0 0-3 0,0 0-3 15,0 0 16-15,0 0-24 0,0 0 32 0,0 0-33 16,0 0 32-16,0 0-24 0,0 0-5 15,0 0 10-15,0 0 0 0,0 0 1 0,0 0-18 16,0 0 11-16,0 0 12 0,0 0 4 16,0 0-25-16,0 0 34 0,0 0-24 0,0 0 2 15,0 0 10-15,0 0 14 0,0 0-19 0,0 0-5 16,0 0 24-16,0 0-37 0,0 0 19 0,0 0-10 16,0 0 9-16,0 0-4 0,0 0 2 15,0 0-4-15,0 0-11 0,0 0 11 0,0 0 7 16,0 0-7-16,0 0 16 0,0 0-25 0,0 0 33 15,0 0-28-15,0 0 0 0,0 0-11 0,0 0 21 16,0 0 5-16,0 0 0 0,0 0-18 16,0 0 9-16,0 0 23 0,0 0-37 0,0 0-5 15,0 0 44-15,0 0-28 0,0 0 0 0,0 0-3 16,0 0-7-16,0 0 0 0,0 0 12 16,0 0 7-16,0 0-6 0,0 0 6 0,0 0-4 15,0 0 2-15,0 0 15 0,0 0-15 0,0 0-5 16,0 0 2-16,0 12-3 0,0-12 3 15,0 0-11-15,0 0 32 0,0 0-5 16,0 0-9-16,0 0-11 0,0 0 4 0,0 0 9 16,0 0-10-16,0 0 10 0,0 0-10 0,0 0 27 15,0 0-27-15,0 0 2 0,0 0-3 0,0 0-9 16,0 0-6-16,0 0 12 0,0 0 18 16,0 0 12-16,0 0-42 0,0 0 22 0,0 0-28 15,0 0 28-15,0 0-21 0,0 0 15 0,0 0-2 16,0 0 14-16,0 0-9 0,0 0 6 0,0 0-4 15,0 0-20-15,0 0 5 0,0 0 21 16,0 0-1-16,0 0-12 0,0 0 11 0,13 0-1 16,-13 0-3-16,0 0-10 0,0 0 16 0,0 0-22 15,0 0 24-15,0 0-4 0,0 0-3 16,0 0-13-16,0 0 16 0,0 0-5 0,0 0-15 16,0 0 7-16,0 0 5 0,0 0 30 15,0 0-30-15,0 0 7 0,0 0 4 0,0 0-7 16,0 0-11-16,0 0 10 0,0 0 3 0,0 0-24 15,0 0 45-15,0 0-9 0,0 0-32 16,0 0-1-16,0 0 7 0,0 0 15 0,0 0 1 16,0 0-25-16,0 0 30 0,0 0 8 15,0 0-13-15,0 0-26 0,0 0 21 0,0 0 13 16,0 0-18-16,0 0-4 0,0 0 2 0,0 0-7 16,0 0 30-16,0 0-34 0,0 0 27 0,0 0-6 15,0 0-5-15,0 0-20 0,0 0 46 0,0 0-32 16,0 0 11-16,0 0-10 0,0 0 11 15,0 0-3-15,0 0-6 0,0 0-5 0,0 0 1 16,0 0-12-16,0 0 22 0,0 0-20 16,0 0 32-16,0 0 4 0,0 0-23 0,0 0 14 15,0 0-13-15,0 0 26 0,0 0-24 0,0 0-18 16,0 0 36-16,0 0-24 0,0 0 2 16,0 0-9-16,0 0-1 0,0 0 38 0,0 0-20 15,0 0-3-15,0 0-14 0,0 0 23 16,0 0-9-16,0 0 5 0,0 0-10 0,0 0-4 15,0 0 3-15,0 0-8 0,0 0 8 0,0 0 14 16,0 0-10-16,0 0 29 0,0 0-24 16,0 0-1-16,0 0-9 0,0 0-9 0,0 0 36 15,0 0-15-15,0 0-1 0,0 0 16 0,0 0-27 16,0 0-10-16,0 0 5 0,0 0 39 16,0 0-13-16,0 0-11 0,0 0-8 0,0 0-16 15,0 0 15-15,0 0 15 0,0 0-13 0,0 0-4 16,0 0 3-16,0 0 0 0,0 0 10 15,0 0-2-15,0 0-15 0,0 0 3 0,0 0 6 16,0 0-11-16,0 0-4 0,0 0 26 16,0 0 3-16,0 0-6 0,0 0-6 0,0 0 5 15,0 0 2-15,0 0-13 0,0 0 29 0,0 0-27 16,0 0-2-16,0 0-9 0,0 0 6 16,0 0 19-16,0 0-10 0,0 0-3 15,0 0 7-15,0 0 4 0,0 0-4 0,0 0-7 16,0 0-7-16,0 0-7 0,0 0 25 0,0 0-3 15,0 0-1-15,0 0-14 0,0 0 0 0,0 0-1 16,0 0-1-16,0 0 18 0,0 0-5 16,0 0-7-16,0 0 17 0,0 0 9 15,0 0-21-15,0 0-5 0,0 0 8 0,0 0 7 16,0 0-2-16,0 0 3 0,0 0-9 0,0 0-15 16,0 0 39-16,0 0-22 0,0 0 6 0,0 0-25 15,0 0 4-15,0 0 15 0,0 0 2 0,0 0 9 16,0 0-25-16,0 0 19 0,0 0-9 15,0 0-8-15,0 0 13 0,0 0-14 16,0 0 5-16,0 0 18 0,0 0-10 0,0 0 0 16,0 0-12-16,0 0 13 0,0 0-10 0,0 0 2 15,0 0 24-15,0 0-19 0,0 0 9 16,0 0-19-16,0 0 19 0,0 0-18 0,0 0 0 16,0 0 5-16,0 0 8 0,0 0 13 0,0 0-23 15,0 0 11-15,0 0 14 0,0 0-11 16,0 0-8-16,0 0-11 0,0 0 5 15,0 0 34-15,0 0-29 0,0 0-12 0,0 0 8 16,0 0 10-16,0 0-10 0,0 0-14 0,0 0 10 16,0 0 7-16,0 0 2 0,0 0 15 15,0 0 2-15,0 0-32 0,0 0 17 0,0 0 2 16,0 0-1-16,0 0 4 0,0 0 8 0,0 0-23 16,0 0 3-16,0 0 14 0,0 0-22 15,0 0 26-15,0 0-17 0,0 0 13 0,0 0-7 16,0 0-15-16,0 0 11 0,0 0-3 15,0 0 6-15,0 0 27 0,0 0-27 0,0 0-4 16,0 0 3-16,0 0 23 0,0 0-19 0,0 0-14 16,0 0 4-16,0 0 0 0,0 0 10 15,0 0-2-15,0 0-10 0,0 0 9 0,0 0-12 16,0 0 33-16,0 0-28 0,0 0 9 16,0 0-17-16,0 0 20 0,0 0-3 0,0 0 1 15,0 0-13-15,0 0 0 0,0 0 7 0,0 0 11 16,0 0-10-16,0 0-12 0,0 0 13 0,0 0-19 15,0 0 10-15,0 0 1 0,0 0 9 16,0 0 11-16,0 0-30 0,0 0 11 0,0 0 0 16,0 0-3-16,0 0 16 0,0 0-19 15,0 0 4-15,0 0-2 0,0 0 5 0,0 0 35 16,0 0-19-16,0 0-18 0,0 0 18 0,0 0 5 16,0 0 12-16,0 0-41 0,0 0 25 0,0 0-15 15,0 0 28-15,0 0 0 0,0 0-27 16,0 0 6-16,0 0-15 0,0 0 21 0,0 0-6 15,0 0-23-15,0 0 14 0,0 0-10 16,0 0 16-16,0 0 5 0,0 0-6 0,0 0 5 16,0 0 10-16,0 0-8 0,0 0-5 15,0 0-12-15,0 0 11 0,0 0 19 0,0 0-20 16,0 0 14-16,0 0-11 0,0 0 11 0,0 0-11 16,0 0-1-16,0 0 7 0,0 0-13 0,0 0-9 15,0 0-8-15,0 0 36 0,0 0-25 16,0 0 3-16,0 0-7 0,0 0 10 0,0 0 8 15,0 0-2-15,0 0-23 0,0 0 10 0,0 0 21 16,0 0 3-16,0 0-10 0,0 0-1 16,0 0 5-16,0 0-10 0,0 0-5 15,0 0 18-15,0 0-14 0,0 0 28 0,0 0-14 16,0 0-17-16,0 0 13 0,0 0 3 16,0 0 10-16,0 0-14 0,0 0-3 0,0 0-1 15,0 0-16-15,0 0 0 0,0 0 25 0,0 0-7 16,0 0 4-16,0 0-5 0,0 0-9 15,0 0 3-15,0 0 1 0,0 0 10 0,0 0-21 16,0 0 23-16,0 0-2 0,0 0 2 0,0 0 7 16,0 0-27-16,0 0-8 0,0 0 10 0,0 0 18 15,0 0-9-15,0 0 26 0,0 0-30 16,0 0-14-16,0 0 23 0,0 0 0 0,0 0-13 16,0 0 4-16,0 0-11 0,0 0 3 0,0 0 6 15,0 0 17-15,0 0-2 0,0 0-21 16,0 0 14-16,0 0-8 0,0 0 32 0,0 0-38 15,0 0-1-15,0 0 21 0,0 0 1 0,0 0-5 16,0 0-13-16,0 0 20 0,0 0-11 16,0 0 9-16,0 0-23 0,0 0 41 0,0 0-27 15,0 0-21-15,0 0 18 0,0 0 1 16,0 0 5-16,0 0 16 0,0 0-30 0,0 0 33 16,0 0-9-16,0 0-19 0,0 0 29 0,0 0-26 15,0 0 1-15,0 0 10 0,0 0-19 0,0 0 34 16,0 0-12-16,0 0 9 0,0 0-35 0,0 0 36 15,0 0-22-15,0 0-20 0,0 0-3 16,0 0 17-16,0 0 7 0,0 0 6 16,0 0-15-16,0 0 13 0,0 0 2 0,0 0-11 15,0 0 12-15,0 0-11 0,0 0 4 16,0 0-8-16,0 0 16 0,0 0-25 0,0 0 18 0,0 0 10 16,0 0-25-16,0 0-5 0,0 0 8 15,0 0-6-15,0 0-18 0,0 0-10 0,0 0-29 16,0 0-9-16,0 0-31 0,0 0-39 0,0 0-23 15,0 0 17-15,0 0-286 0,0 0 39 16,0 0 31-16,0 0 17 0,0 0 57 0,16-11-2 16,-16 9-21-16</inkml:trace>
  <inkml:trace contextRef="#ctx0" brushRef="#br0" timeOffset="179003.14">26245 4536 720 0,'0'0'220'0,"0"0"-3"16,0 0-27-16,0 0-12 0,0 0-4 16,0 0-29-16,0 0-6 0,0 0-9 0,0 0-2 15,0 0 11-15,0 0-17 0,0 0-6 0,13 0 17 16,6 2-17-16,-13-1-16 0,-2 2-13 16,13 1 3-16,-5 0 3 0,3 1-7 0,6-3-21 15,1 3 25-15,0-1-25 0,0 3-7 16,-1-3-6-16,3 3-4 0,1-4 10 0,-1 2-15 15,1-1-10-15,-1-2 9 0,2 0-13 0,-3 1-9 16,3-1 15-16,-2 1-28 0,-3-2 25 16,0 1 5-16,-8 0-40 0,-1-2 21 0,0 3-17 15,-4-3 1-15,-1 1 27 0,0 0-21 0,-4-1-23 16,2 0-20-16,-1 0 8 0,0 2-10 16,-1-2-22-16,-1 0-26 0,-2 0-8 0,0 0-16 15,0 0-60-15,0 0 15 0,0 0-113 16,4-6-94-16,-6 5-31 0,0 1 18 0,0 0 27 15,-1-2 1-15,-1 0 17 0,1 1 13 0</inkml:trace>
  <inkml:trace contextRef="#ctx0" brushRef="#br0" timeOffset="179407.72">26287 4575 810 0,'4'2'271'0,"1"-1"-47"16,0 0 2-16,2 0-7 0,-1-1-12 0,13 4-24 16,0-2-21-16,3-1-16 0,2 1-24 0,-1-1-5 15,2-1-2-15,-1 0-19 0,1 2-30 0,-1-1 9 16,-1 1-11-16,0-1-5 0,-1-1-7 16,-3 0-6-16,0 2 8 0,-2-2-19 0,-17 0-8 15,10 0-12-15,0 0-20 0,-1 0 3 0,-2 0-26 16,0 0-12-16,-7 0-33 0,7 0-17 15,1 0-26-15,-8 0-14 0,7 0 12 0,-7 0-177 16,0 0-80-16,14-10 29 0,-13 8-7 0,0 0 22 16,0 2 46-16,-1-2-12 0</inkml:trace>
  <inkml:trace contextRef="#ctx0" brushRef="#br0" timeOffset="193063.01">28007 12883 746 0,'13'0'269'16,"-13"0"-33"-16,0 0-12 0,0 0-22 0,0 13-3 15,18 7-9-15,-23-2-29 0,5-6 15 16,0 3-54-16,0 3 6 0,0 0-19 0,0 1-13 15,0-2-3-15,0 0-24 0,0-2-26 16,0-3-7-16,0 0-32 0,0-4-26 0,0-1-41 16,0-7-31-16,6 14 9 0,-1-13-235 15,1 1-69-15,12-5 30 0,-11 3 19 0,5 0-8 16,20-14 37-16,-15 7 25 0</inkml:trace>
  <inkml:trace contextRef="#ctx0" brushRef="#br0" timeOffset="193394.41">28279 12992 756 0,'-4'0'287'16,"0"1"-18"-16,1 2-16 0,-1-1-9 0,-7 7 15 0,-1 2-23 15,6 0-17-15,-6 1-41 0,8-2-16 16,-2 0-17-16,5 0 24 0,-1-2-21 0,2 0-24 16,0-1-14-16,0-7 10 0,0 7-27 15,0 1-3-15,20 15 2 0,-8-15-32 0,-1-1 15 16,0-4-6-16,-1-3 5 0,-10 0-24 0,14 0-18 15,-1 0-3-15,20-13-13 0,-14 6-1 16,-1-5-13-16,-2 1-7 0,-2-4-18 0,-2 2 9 16,0-2-6-16,-4 1 0 0,-1 1-1 15,-3 1-7-15,-4 1 7 0,0 11 17 0,0-6 1 16,0 6-30-16,-17-13 19 0,1 8-27 16,2 4 14-16,-4 0-3 0,1 1-13 0,17 0-5 15,-12 0-20-15,3 0-35 0,-1 0-28 16,2 0-21-16,-5 10-22 0,8-8 17 0,1-2-184 15,2 2-55-15,2 0 28 0,0-1 27 0,1 0 11 16,3 1-2-16,2-1 43 0,-1-1 3 16</inkml:trace>
  <inkml:trace contextRef="#ctx0" brushRef="#br0" timeOffset="193624.53">28594 12941 800 0,'2'3'317'15,"-2"1"-6"-15,-1 2-42 0,1 0-22 16,-1 12-37-16,1-9-2 0,0 7-19 16,0 2-18-16,0 0-26 0,0 1-11 0,0 1 0 15,0-1-41-15,11 17-25 0,-5-19-34 0,-1-3 2 16,5-4-31-16,0-1-16 0,0 1-29 0,1-5-28 16,-1-2-21-16,8 1-30 0,-4-4-30 15,0 0 12-15,-5 0-81 0,5 0-45 0,17-12-22 16,-13 5-37-16,-3-3-36 0,4-2 64 15,-3-2 8-15,-1-1 32 0</inkml:trace>
  <inkml:trace contextRef="#ctx0" brushRef="#br0" timeOffset="193911.82">28922 13063 461 0,'7'-8'282'0,"-3"-1"-14"0,-1 3-21 0,2 0-24 15,-1 3 1-15,-4 1 16 0,-3 2-38 16,1 0 5-16,-2 0-7 0,1 3-11 0,-1 1-10 16,2 1-21-16,-6 8 3 0,2-3-9 0,0 5-18 15,3-3-30-15,-1 3 16 0,4-3-10 16,0-12-3-16,0 12-24 0,0 0-8 0,15 15-9 15,-6-17 7-15,2-2-34 0,1-4 5 16,2 1 6-16,-3-5-33 0,-4 0 22 0,2 0-5 16,6 0-16-16,16-12 0 0,-12 3-2 0,-1-2-10 15,0 1-11-15,-2-1 14 0,-3-2 19 0,1-1-33 16,-4-1 24-16,-7 3-6 16,-1 2-19-16,-2 10 2 0,0-7 17 0,-11-5-3 15,-3 6-24-15,-1 0 30 0,-3 1-1 0,1 3-58 16,-4 0-43-16,-2 0-28 0,2 0-42 0,0 2-91 15,8-1 23-15,2 1-274 0,4-1 71 16,2 1 13-16,0 0 18 0,0-1 58 16,1 1 0-16,3 0 15 0,1 0 59 0,-1 2-29 15</inkml:trace>
  <inkml:trace contextRef="#ctx0" brushRef="#br0" timeOffset="198405.58">18153 17203 858 0,'-7'43'280'0,"7"-21"-12"0,0-12-7 16,0 6-35-16,0 4-7 0,0-1-27 16,0 1-4-16,0 1-31 0,0-1-2 0,0-5-7 15,0 1-31-15,0 1-11 0,0-2-34 0,0-3-16 16,0-3-20-16,0-1-47 0,0-8-38 15,0 5-64-15,0-5-39 0,0 0 13 0,0 0-267 16,16 9 10-16,-13-11 35 0,2 1 3 0,-1-3 17 16,1 1 27-16,7-4 1 0</inkml:trace>
  <inkml:trace contextRef="#ctx0" brushRef="#br0" timeOffset="198771.55">18343 17286 251 0,'0'-1'369'0,"1"1"-61"0,-1 1-18 16,-1 0-17-16,1 4-22 0,0-2-11 0,-1 4-14 16,0-1-17-16,1 2-28 0,1 0-13 15,-2-1-18-15,1 2-17 0,0 3 3 0,14 17-22 16,-10-16-1-16,-1-4-13 0,5 3 3 0,5-3-11 16,-1-3-11-16,-1-1-6 0,5-2-7 0,-2-1-7 15,10-2-15-15,-15 0-1 0,5 0-5 16,20-12 14-16,-16 7-4 0,-1-3-6 0,-3-1-4 15,-2-1-4-15,-1 1-10 0,0-2-11 16,-4 1 4-16,-6 2-6 0,2-2-1 0,-1 3 0 16,0-1-2-16,-2 8 4 0,0-5 4 0,0-2-6 15,0 7-7-15,-12-22-5 0,7 15-2 0,-4 2 1 16,1 1-1-16,-1 3 4 0,-2-1 0 16,2 2-36-16,2 0-24 0,-3 0 5 0,-1 0-15 15,-3 0-13-15,-14 14-18 0,14-12-33 16,4 1-49-16,3 0-37 0,3-1 19 0,0-2-230 15,0 0-6-15,4 0 55 0,0 0 16 16,1-2 6-16,3 1 12 0,1-1 21 0,1-2 23 16</inkml:trace>
  <inkml:trace contextRef="#ctx0" brushRef="#br0" timeOffset="199508.02">18916 17179 395 0,'1'-1'284'0,"-3"0"-51"0,2 0-31 16,0-1-13-16,0 2-2 0,0-1-34 0,1-1-15 15,-1 2-12-15,0-2-1 0,0 2 8 0,0 0-29 16,0 0 11-16,0 0-5 0,0 0 6 0,0 0-2 15,-1 0 3-15,1 0-18 0,-1 0 2 16,0 0-12-16,-1 1-16 0,-1 0-7 0,0 4-8 16,0-2 28-16,0 2-5 0,-5 9-6 15,1 1-9-15,0 2 12 0,-1 2-7 0,-1 0 2 16,3-1-7-16,4-2-6 0,-1 1-6 0,1-3-4 16,2-2 5-16,0-12-2 0,0 8-11 0,0 1 2 15,15 10-10-15,-5-10-11 0,2-5 1 16,-3-2 16-16,2 0-4 0,-11-2-4 0,14 0-2 15,18-11-4-15,-16 1-2 0,-2 0-46 16,0-3 2-16,-2 0 28 0,-1 0-10 0,-2-3 6 16,-2 1-1-16,-2-3 1 0,-2 2-3 0,0-1 1 15,-3 3-2-15,0 14 6 0,0-10 0 0,0 3-21 16,-11-6-33-16,6 10 12 0,-1 2-15 16,-2 1 9-16,-10 4-48 0,-1 3-9 15,0-1-39-15,0 1-30 0,5 3-53 0,1-1 21 16,1-1-274-16,6-1 29 0,1-5 52 0,3 1 9 15,2-3 31-15,0 0 12 0,0 0 25 16,0 0 38-16</inkml:trace>
  <inkml:trace contextRef="#ctx0" brushRef="#br0" timeOffset="199730.62">19368 17094 595 0,'7'2'456'0,"-3"1"-89"0,-2 3-50 15,2 0 30-15,-3 12-24 0,0 1-38 0,-1-10-27 16,0 5-14-16,0 6-30 0,0 1-24 16,0-2-29-16,-12 20-12 0,12-17-36 0,0-7-47 15,-1-3-12-15,1-1-18 0,-1 0-4 16,1-1-140-16,0-3-39 0,0 0-77 0,0-7 19 16,0 0-245-16,0 9 33 0,0-3 31 0,0 1 27 15,0-7 2-15,0 7 12 0,0 1 10 16,0-2 46-16</inkml:trace>
  <inkml:trace contextRef="#ctx0" brushRef="#br0" timeOffset="200433.39">18294 17700 596 0,'2'3'291'0,"0"2"-23"16,-2 0-19-16,5 11-12 0,-1 3-21 0,0 9-8 15,-1-1-15-15,1 1-27 0,0 0 1 0,-4-14-27 16,0 6-34-16,0 4 5 0,0 2-24 0,0-3 14 15,0 0-24-15,-11 21-32 0,11-37-19 16,0 2-21-16,0 2-44 0,0-2-64 0,0 0 9 16,11-3-184-16,-8-9-139 0,3-4 25 15,4-4 15-15,0-3 52 0,3 0 20 0,-1-1 12 16,3 0 28-16</inkml:trace>
  <inkml:trace contextRef="#ctx0" brushRef="#br0" timeOffset="201287.66">18604 17793 380 0,'1'-3'312'15,"-1"3"-31"-15,0 0-28 0,0 0-29 16,0 0 12-16,0 0-20 0,0 0-23 0,0 0-35 16,0 0 10-16,0 0-36 0,0 0 3 15,0 0-29-15,0 0-18 0,0 0 4 0,0 0-1 16,-16 25 5-16,11 0 19 0,3-1-34 0,-6 0-7 16,6 2 4-16,0-4-28 0,-4 2 21 15,6-14-15-15,0 4-14 0,0 1-9 0,0-1 23 16,16 13-24-16,-8-19 18 0,4-2-13 0,-2-4-28 15,4 1 29-15,-14-3-3 0,11 0-11 16,14-17 15-16,-13 6-45 0,-7-3 31 0,9 1-8 16,-5-5-6-16,-7 0 1 0,6 3-4 0,-8 9 5 15,0-5-1-15,0-1 25 0,0-1-7 16,0 3-3-16,0-5-44 0,0 2 4 0,0 1 33 16,0 3-2-16,0-4-9 0,-7-9-22 15,0 17-3-15,1 1 0 0,-10-1-19 0,5 4 7 16,11 1-31-16,-10 0-7 0,1 0-26 0,-16 13-13 15,12-5-36-15,-2-1-50 0,4 7 17 16,4-13-224-16,-2 10-29 0,3-1 24 0,6-10 33 16,0 0 24-16,14 8-17 0,-5-9 13 0,1-2 62 15</inkml:trace>
  <inkml:trace contextRef="#ctx0" brushRef="#br0" timeOffset="201537.86">19173 17703 651 0,'0'0'377'0,"0"3"0"0,-1-1-61 15,0 3-22-15,-2 0-67 0,1-3-10 0,0 5-12 16,-2 8-23-16,2 2 2 0,-1 0-21 16,3 6-18-16,-2-1-14 0,2-13-15 0,0 5-13 15,0 3-19-15,13 14-8 0,-5-17-59 0,-4-1-18 16,8-1-2-16,-6-4-42 0,2 1-32 15,-4-6-32-15,0 0-57 0,-4-3 14 0,0 0-219 16,7 0 31-16,-1 0 24 0,2-6-66 16,8-7 12-16,-7 3 46 0,2 2-10 0,-1 2 62 15</inkml:trace>
  <inkml:trace contextRef="#ctx0" brushRef="#br0" timeOffset="201914.36">19442 17728 925 0,'4'-2'376'0,"-2"1"-53"16,0-1 46-16,-1 2-25 0,-1 0-54 0,1 0 2 16,1 2-31-16,-2 1-8 0,2 1-16 15,-2 1-21-15,0 0-26 0,0 2-16 0,2 10-9 16,-2 10-23-16,0-17-20 0,0 8 5 16,0 0-33-16,0-1-9 0,0 0-14 0,0-2-12 15,0-2-21-15,6 8-7 0,-3-12-11 0,2-4 2 16,1-1-12-16,2-3-12 0,2-6-15 0,0 0 16 15,2-2-26-15,-3-1 8 0,1-2-2 16,0-1-13-16,1-1 19 0,0-1 16 0,-2-1-13 16,-1-3 16-16,3-1-2 0,-5-1-7 15,-1 3 13-15,0-4 21 0,-1 3-3 0,-4 8-2 16,0-1 13-16,0-1 2 0,0 0-14 0,0 3 3 16,-10-6-15-16,3 12-4 0,-12 0-31 15,10 2 1-15,-7 0-28 0,-18 12 4 16,11-3-84-16,1-1-46 0,-1 0-44 0,4 1 20 15,3-2-263-15,-3-5-45 0,4 4 37 16,5 0 35-16,5-6 28 0,1 0 26 0,4 0 24 16,0 0 44-16,0 0 14 0,2-4 11 0</inkml:trace>
  <inkml:trace contextRef="#ctx0" brushRef="#br0" timeOffset="204136.46">20053 11662 490 0,'0'0'155'0,"13"0"-46"15,-13 0-6-15,0 14-11 0,0-14-202 0,0 0-109 16,0 0-61-16</inkml:trace>
  <inkml:trace contextRef="#ctx0" brushRef="#br0" timeOffset="204301.4">20136 11726 219 0,'0'0'185'0,"0"0"-29"0,0 0-264 0</inkml:trace>
  <inkml:trace contextRef="#ctx0" brushRef="#br0" timeOffset="208914.48">21339 16375 403 0,'17'0'211'0,"-17"0"-38"16,14 15-20-16,5 1-1 0,-14-12-11 0,-2-2-2 15,0 0-6-15,-1 0 2 0,1 1-17 0,-1-2 15 16,2 2-33-16,-1 0 4 0,1-2-18 16,-3 0 10-16,1 0-13 0,0 1-23 0,1-2 13 15,-1 0-1-15,0 2 4 0,-2-2 3 16,0 0-10-16,0 0 16 0,0 0-11 0,0 0-18 16,0 0-6-16,0 0-5 0,0 0 13 15,9-11-11-15,-9 8-22 0,-1-1 31 0,0-1-34 16,-1 0 13-16,0 2-7 0,1-2-9 0,-1 2 9 15,-1-1 3-15,0 1-10 0,1 1-15 16,-3-1 7-16,-2 1 3 0,4-2 5 0,-3 3-12 16,1 1 11-16,-1 0-8 0,-1 0 8 0,7 0-2 15,0 0-21-15,-9 0 10 0,1 0-1 16,-13 12 0-16,8-4-15 0,3 1-1 0,0 5-14 16,3-8 21-16,4 3 4 0,-2-2-25 15,1 0-11-15,2-1 30 0,1-1-22 0,-2-1 10 16,3 2 20-16,0-2-25 0,0 0 1 0,0-4 15 15,0 0-7-15,0 0 16 0,0 6 2 16,11 3-2-16,-7-7-10 0,1-1 4 0,0-1-20 16,2 1 12-16,1 0 13 0,10 1-23 0,1 0 2 15,-3 2-10-15,-2-3-15 0,6 3 1 16,-4 1-1-16,1 1 31 0,-2 2-19 0,-1 1-5 16,1-1 15-16,-2 1 6 0,0 1-1 0,-5-2-6 15,-3 1 11-15,4 1 33 0,-5-2-3 0,1 0 39 16,-4-3-8-16,0 3 19 0,-1-5-8 15,0-3-12-15,0 0 8 0,-15 23 54 0,7-15-40 16,1-1-2-16,-4 2-23 0,-1-4 20 16,1-3-5-16,-4 3-8 0,2-2-5 0,0-2 44 15,3 0-17-15,1-1 3 0,9 0 2 16,-7 0-26-16,-12-11-18 0,12 3-5 0,-1-8-2 16,4-3-4-16,2-4-25 0,2 8 0 0,0-7 0 15,11-28-2-15,-1 17-41 0,2 1-4 16,2 2-12-16,1-3-13 0,2 1-33 0,-3 1-6 15,4 1-22-15,-2 0-50 0,2 4 18 0,-3-2-176 16,-1-2-97-16,2 2 32 0,-3-1 29 16,1 2-7-16,-1-4 27 0,-1 6 15 0,-2-2 8 15</inkml:trace>
  <inkml:trace contextRef="#ctx0" brushRef="#br0" timeOffset="-208480.45">20174 11628 317 0,'0'0'183'0,"0"0"-28"16,0 0-130-16,0 0-110 0,0 0-192 0</inkml:trace>
  <inkml:trace contextRef="#ctx0" brushRef="#br0" timeOffset="-208143.91">20228 11640 360 0,'0'13'146'0,"0"-13"-118"16,0 0-113-16</inkml:trace>
  <inkml:trace contextRef="#ctx0" brushRef="#br0" timeOffset="-207964.44">20242 11679 331 0,'0'0'12'0,"0"0"-131"0</inkml:trace>
  <inkml:trace contextRef="#ctx0" brushRef="#br0" timeOffset="-207800">20269 11705 337 0,'0'0'105'0,"0"0"-60"16,0 0-184-16</inkml:trace>
  <inkml:trace contextRef="#ctx0" brushRef="#br0" timeOffset="-205375.87">9981 8325 413 0,'0'0'291'16,"0"0"-38"-16,0 0-35 0,0 0-2 0,0 0-20 15,0 0-23-15,0 0 3 0,0 0-18 0,0 0-13 16,0 0-3-16,0 0 4 0,0 0-18 16,13 0-6-16,-13 0-11 0,0 0 10 0,0 0-23 15,0 0-7-15,0 0-11 0,0 0-14 16,0 0-12-16,0 0-17 0,0 0 24 0,0 0-25 15,18 3-5-15,-18 16 4 0,0-10 18 0,0 4-12 16,0 3-16-16,11 16 6 0,-2-17-5 16,-2 3-14-16,0-3-2 0,-5-4 21 0,8 0-10 15,0 1-6-15,-3-3 6 0,0-3 33 16,0-1-21-16,1-1-9 0,-2-1-15 0,-1 0 37 16,2-3-6-16,0 0-4 0,-7 0-17 0,13 0-12 15,1 0 0-15,18-15-2 0,-16 12 23 16,-1-8-5-16,2 2 0 0,-5-2-4 0,1 1 20 15,-1 0-5-15,2 1-33 0,-4 0-14 16,-3 2 9-16,4-2 2 0,-1 2 24 0,-4 0-1 16,3 2-16-16,-1 1-18 0,0-1-10 0,2-1 29 15,4-2-5-15,-6 2 1 0,1 1-1 0,0 2 1 16,5-4-2-16,-4 2 1 0,0 3 0 0,1 1-1 16,-11 1-2-16,9 0-8 0,5 0 11 15,15 12-2-15,-14-5 1 0,1 1 0 16,-3 2-28-16,0-2 14 0,-1 2 5 0,-4-3 14 15,-1 0 10-15,-2-3-19 0,-1 0 5 0,0 3-20 16,-2-4 14-16,1-1 18 0,0 2-3 16,-2-1 0-16,1-1 15 0,0-1-3 15,-1 2-2-15,-1 0-4 0,1-2 2 0,1-1 19 16,-1 1-20-16,0 1 7 0,0-1 21 0,0-1-9 16,0 0 26-16,0 0-4 0,-1 0-15 15,0 0-2-15,0 0-15 0,-1-5 10 16,1 1-9-16,0 1 7 0,-1 0-23 0,1-1 18 15,1 0-22-15,-1-2 23 0,0 2-16 0,1-1-8 16,0-1-1-16,-1 6 11 0,0 0-6 0,0-9-15 16,0 2 12-16,12-14-4 0,-5 10 13 15,-1-2-11-15,1 0-11 0,0 6 7 0,-1 2-19 16,0-2 11-16,0 5 0 0,0-2 5 0,0 2-1 16,0 2-5-16,0-2 4 0,2 2 17 15,0 0-15-15,-8 0-5 0,14 0 10 16,3 0 0-16,1 0-16 0,0 0 20 0,1 0-13 15,1 5 21-15,18 5-26 0,-20-8 17 0,0 0 1 16,0 1-5-16,-3-3-9 0,3 4 6 16,-4-4-16-16,-3 0 36 0,-11 0-20 0,11 0 14 15,-3 0-11-15,1 0 12 0,0 0-6 16,2 0 9-16,12-12-17 0,-13 8 5 0,-2 1-4 16,0 0-4-16,-3-1 3 0,1 1 8 0,-2 1-7 15,1 0-7-15,-1-2 8 0,-1 3 17 16,2-2-10-16,-2 1-4 0,1-1-7 0,0 1 12 15,-1 0 4-15,-1 1 1 0,2-2-1 0,-2 2-5 16,-1-2-1-16,1 0 6 0,2 2 4 16,-3-2-1-16,1 1-10 0,0 1 5 0,-1-1-4 15,0 0-6-15,0 0-30 0,1 0-15 0,-2 1 4 16,0-2-84-16,0 3-32 0,0 0-49 0,0 0-55 16,0-7 26-16,0 7-249 0,0-7 18 15,0 7 26-15,0 0 4 0,0-7 57 16,0 7 14-16,-11-15 48 0,8 11 20 0,0 1 15 15,1 0 21-15</inkml:trace>
  <inkml:trace contextRef="#ctx0" brushRef="#br0" timeOffset="-202964.35">25204 16113 394 0,'0'0'257'0,"0"0"-37"0,0-13-30 0,0 13-7 15,14 0-9-15,-14 0-10 0,0 0-22 16,0 0-6-16,0 0-24 0,0 0 2 0,0 0-27 15,0 0 15-15,0 0-13 0,0 0 2 0,0 0-16 16,0 0 4-16,0 0 0 0,0-13-13 16,0 13-11-16,0 0 0 0,0 0 0 0,0 0 0 15,0 0 3-15,0 0-20 0,0 0 3 0,0 0-15 16,0 0-4-16,0 0 10 0,0 0-14 16,0 0 8-16,0 0-1 0,0 0-11 0,0 0 5 15,0 0-11-15,0 0 15 0,0 0-13 0,0 0-10 16,0 0 22-16,0 0-15 0,-11-14 1 15,8 16 7-15,0-2-10 0,0 2 0 0,1-1 5 16,-1 1 15-16,-1 0-8 0,0 1-5 0,2 0 3 16,-2 0 12-16,0 1-9 0,2 0-5 15,-1-1 8-15,0 1 24 0,-1 2-12 0,-2 5 2 16,2-1-17-16,-2-2 17 0,3-1 5 16,0 0-18-16,-2 7 6 0,-2-2-8 0,5 1 12 15,-3-5 10-15,3 1-4 0,-1 0-4 0,3-9 0 16,0 7 6-16,0 1-5 0,0 4-3 0,13 16-4 15,-7-13 32-15,3-1-11 0,1-2 14 16,3 1-10-16,-4-4 1 0,4 0-19 0,-1 0 11 16,1-2 2-16,-2-2 1 0,-2-3-13 15,3-2 10-15,-12 0-16 0,9 0 6 0,0 0-14 16,5 0 18-16,17-9-15 0,-15 4-11 16,-1-3 11-16,0 1-5 0,-1-2-1 0,-4 0 6 15,-1 1-6-15,2-4-6 0,-4 0 1 0,-1 0 1 16,-2-1-7-16,-2 3 17 0,-1 0-20 0,-1 10-6 15,0-9 5-15,0 1 11 0,0-3-6 0,-11-13-3 16,5 12-4-16,2 4 2 0,-6-4-1 16,-2 1-16-16,1 1 13 0,1 5 5 0,-4-2-3 15,-1 0 0-15,1 1-12 0,-1-1 17 16,4 4-21-16,-1 1-24 0,1 2 13 0,2-2 2 16,0 1 3-16,0 1-76 0,2 0 24 0,0 0-43 15,7 0 4-15,0 0-14 0,-9 0-1 16,1 0-17-16,-3 10-26 0,6-8-36 0,2 4-7 15,1-3 16-15,-1 1-195 0,3 1-47 16,1 0 33-16,1-1 27 0,0 1 24 0,2-2 18 16,7 5 21-16,2-2 16 0</inkml:trace>
  <inkml:trace contextRef="#ctx0" brushRef="#br0" timeOffset="-202181.14">26158 16155 367 0,'3'-1'213'15,"-1"0"-31"-15,0 0-27 0,0-1-5 16,1 0-22-16,-3 2-9 0,2-1 2 0,-1-1 4 16,0 2-32-16,-1-2-3 0,1 0 10 0,-1 2-16 15,1-1-12-15,-2-1 16 0,1 1-22 16,0 0 20-16,1 1-4 0,-1 0-25 0,1-3 15 15,-1 3-8-15,1 0-4 0,0 0-5 16,-1-2-4-16,0 2 6 0,0 0-8 0,2-2-10 16,-3 3 14-16,1-2-20 0,0 0-3 0,1 2-7 15,-1-2 6-15,0 1-7 0,0 0 8 16,-1 0-4-16,2-1 3 0,-1 2 2 0,0-1-11 16,0 0 5-16,0-1-7 0,0 1-12 0,0-1 17 15,0 0-9-15,0 2 1 0,-1-2 1 16,1 0-2-16,1 1-2 0,1 1-1 0,-2-1-2 15,1-1 6-15,-1 2-19 0,0-1 15 0,0-1-12 16,0 1 15-16,0 0-14 0,0 0 6 16,0-1-6-16,0 2 2 0,0-2-3 0,0 2 2 15,0-1 18-15,0 1-11 0,0-1-12 16,0-1 17-16,0 1-1 0,0 0-3 0,0 0-13 16,0 0 0-16,-1 0 13 0,1-1-12 0,-2 1-3 15,2-2 15-15,-1 2-21 0,0 0 6 0,0-1 0 16,0 1-2-16,1 0 2 0,-2-1 7 15,3 2 1-15,-2-2-19 0,0 1-11 0,0 0-9 16,-1-3-14-16,0 3-30 0,-1-1-22 16,2-1-35-16,0 1 13 0,-1 1-92 0,2-1-43 15,-3 1-55-15,0-2 23 0,-2 1 21 16,0-1-68-16,1 3 32 0,0-1-18 0</inkml:trace>
  <inkml:trace contextRef="#ctx0" brushRef="#br0" timeOffset="-201483.09">25881 16196 212 0,'4'0'288'0,"-1"-1"-21"0,1 0-39 0,-1 1-22 15,1-3-8-15,-2 0-8 0,1 3-10 0,-1-2-31 16,3 0-11-16,-4 0-20 0,1 1 7 0,0-1-11 15,0-2-4-15,-2 0-2 0,1 2-17 16,-2-2 15-16,2 1-22 0,-2 1-7 0,-1-1-19 16,1-2 7-16,-2 3 2 0,-2 0-5 0,2-1-5 15,0 1 3-15,-1 0-25 0,-1 1-5 16,-1-1 19-16,1 1-11 0,-2 1-11 0,2 0 2 16,-2 0 21-16,7 0-1 0,-9 0-13 0,-17 11 3 15,13-2-15-15,0 0 30 0,1 4-20 16,-1-1 25-16,4 3-29 0,1-1-3 0,-1 3-4 15,4 0 0-15,0 0 36 0,1 0-2 16,1-2 12-16,2-1-37 0,1-5 17 0,0 1 0 16,0-1 8-16,17 15-33 0,-7-13 12 0,-1-5 2 15,4 1-4-15,2-1-19 0,-3-3 11 16,1-1 2-16,-13-2 2 0,15 0 3 0,2 0-18 16,18-13 5-16,-19 7-10 0,0-3 2 15,-1-1 10-15,-2-2-4 0,-2-2-10 0,1-1-17 16,-3-2 20-16,0 0-17 0,-3 0 14 0,0 0 1 15,-3 1 0-15,-1 2 5 0,-2 14-9 0,0-10-18 16,0 1 15-16,-17-11-6 0,8 11 9 16,-1 0-3-16,-1 4-2 0,-3-2-15 0,-2 3 26 15,3 2-33-15,-4-2 33 0,3 4-17 16,14 0 1-16,-12 0-38 0,3 0-19 0,0 0 1 16,0 0-27-16,-5 10-14 0,9-6-10 15,1-4-30-15,0 3-19 0,1 1 0 0,1-2-46 16,2 1 20-16,2 0-224 0,1-1-25 0,1 1 29 15,-1 0-9-15,11 3 26 0,0-2 62 16,5 1 28-16,1 1-11 0</inkml:trace>
  <inkml:trace contextRef="#ctx0" brushRef="#br0" timeOffset="-201157.22">26439 16302 222 0,'0'-2'458'0,"0"2"-74"0,1-2-45 15,0 2-37-15,0-1-34 0,-1-1-7 16,0 2-33-16,1 0-10 0,0 0-23 0,1 0 3 16,0 0-29-16,2 2-6 0,2-4-11 15,1 4-11-15,14-1-15 0,-11-1-12 0,7 0-8 16,4 0 4-16,3 0-19 0,2 0-14 0,0 0-9 15,0 0 3-15,1 0-15 0,-2 0-4 16,0 0-2-16,24-8-24 0,-29 6-15 0,1 2-2 16,-9-2-73-16,-1 2 10 0,0-3-65 15,-4 1-32-15,0-1-33 0,-3-1 18 0,-1 1-174 16,0 1-154-16,-1-3 35 0,-2 0 42 16,1 0 19-16,-3 1 35 0,2 4 37 0,0 0 17 15,0-7 8-15</inkml:trace>
  <inkml:trace contextRef="#ctx0" brushRef="#br0" timeOffset="-200858.93">26773 16119 620 0,'-2'-3'375'16,"2"0"-10"-16,-2 2-63 0,1 0-39 16,0 0 38-16,2 0-23 0,1 1-13 0,1 1-14 15,1 0-25-15,1 0-16 0,14 3-10 0,1 1-23 16,-1 3-26-16,3-1-7 0,1 4-11 15,-1 0-26-15,2 3-11 0,-4 0 0 16,-3 2-13-16,1 2-11 0,-4-1-13 0,-2 7-6 16,-4-4 1-16,-1 1-12 0,-6 0-7 0,-1-12-3 15,-11 22 9-15,2-13-20 0,-4 0-4 0,-4 1-20 16,-3-4-5-16,-4-3-21 0,1-2-11 16,0 0 6-16,2 2-78 0,-2-5-39 0,-1-1-22 15,0-2-32-15,2-1-50 0,8-2 25 16,14-1-259-16,-10 0 36 0,4 0 0 0,6 0 29 15,-10-12 53-15,16-2 25 0,1 3 7 16,4-2 12-16,6 1-1 0</inkml:trace>
  <inkml:trace contextRef="#ctx0" brushRef="#br0" timeOffset="-200363.09">27472 16157 547 0,'4'-2'345'15,"-3"1"-57"-15,1 0-28 0,-1-1-11 0,1 1-44 16,-1-1-17-16,-1 2-3 0,1 0 2 16,-2 2-14-16,0 0 17 0,-1 1-21 0,0 4 0 15,-1-4-15-15,-4 9-16 0,1 2 2 0,-1 1-8 16,1-1 3-16,1 3-13 15,0-2-13-15,1-3 0 0,0 2 2 0,2-4-11 16,2 0-11-16,0 0 3 0,0-10-5 0,0 7 2 16,12 11-16-16,-4-10-19 0,4 0 7 0,4-1 2 15,2-2-9-15,2 0-14 0,1-5 5 16,2 2-7-16,-12-2-9 0,6 0-2 0,1 0 3 16,22-14-3-16,-23 8-6 0,2-1-2 15,-2-4-2-15,-1 1 3 0,-2-2-3 0,-1-1-8 16,-2-1-4-16,-2-1 4 0,-4 3 0 15,-1-5-9-15,-3 5 3 0,-1 12-11 0,0-10 6 16,0-1 1-16,-19-13 11 0,7 13-12 0,-4-3 5 16,0 6 2-16,-2 0-4 0,-1 2-3 15,-1 2 3-15,0-1 1 0,1 3 4 0,8 2-14 16,-4 0-14-16,-3 0-19 0,1 0-30 0,-2 0 8 16,0 0-48-16,5 0-41 0,-16 14-40 0,16-8-33 15,1 0-53-15,4 2 26 0,4-2-187 16,-1-2-54-16,2 2 43 0,0-1 32 15,1-2-5-15,1 2 24 0,-1-2 60 0,0 3 17 16,0-2 23-16</inkml:trace>
  <inkml:trace contextRef="#ctx0" brushRef="#br0" timeOffset="-184633.11">26022 14470 295 0,'0'0'126'0,"0"0"-18"0,0 0-28 0,0 0-10 16,0 0 38-16,0 0-21 0,0 0-9 0,0 0 5 15,0 0-14-15,0 0-3 0,0 0-30 16,0 0 29-16,0 0-34 0,0 0-18 0,0 0 26 16,0 0-10-16,0 0 1 0,0 0-3 0,0 0-28 15,0 0-2-15,0 0 7 0,0 0 11 16,0 0 0-16,0 0 10 0,0 0-6 0,0 0 15 16,0 0-14-16,0 0 5 0,0 0 3 15,0 0-13-15,0 0 2 0,0 0 22 0,0 0-7 16,0 0-9-16,0 0 4 0,0 0 12 0,0 0-14 15,0 0-8-15,0 0-9 0,0 0 16 16,0 0-10-16,0 0 13 0,0 0-3 0,0 0-13 16,0 0 9-16,0 0-13 0,0 0 1 0,0 0-4 15,0 0 8-15,0 0-8 0,0 0 1 16,0 0 3-16,0 0 2 0,0 0-9 0,0 0 8 16,0 0 6-16,0 0-18 0,0 0 0 15,0 0 12-15,0 0-6 0,0 0-6 16,0 0 1-16,0 0-10 0,0 0 15 0,0 0 17 15,0 0-27-15,0 0 12 0,0 0-4 0,0 0 1 16,0 0 1-16,0 0-7 0,0 0 9 0,0 0-19 16,0 0 14-16,0 0 1 0,0 0-2 15,0 0 6-15,0 0-7 0,0 0 12 0,0 0 3 16,0 0-8-16,0 0 2 0,0 0 9 16,0 0-13-16,0 0 3 0,0 0-14 0,0 0 19 15,0 0-2-15,0 0-13 0,0 0 19 0,0 0-8 16,0 0 7-16,0 0-24 0,0 0 19 15,0 0-10-15,0 0 0 0,0 0 4 16,0 0 3-16,0 0 6 0,0 0-13 0,0 0 6 16,0 0 13-16,0 0-7 0,0 0-1 15,0 0-4-15,0 0 1 0,0 0-14 0,0 0 13 0,0 0-1 16,0 0-10-16,0 0 22 0,0 0 0 16,0 0-17-16,0 0 3 0,0 0 5 0,0 0 7 15,0 0-34-15,0 0 19 0,0 0-4 16,0 0 7-16,0 0-10 0,0 0 14 0,0 0-1 15,0 0 1-15,0 0-14 0,0 0 11 0,0 0-4 16,0 0-3-16,0 0 12 0,0 0-8 16,0 0 16-16,0 0-14 0,0 0 7 0,0 0-3 15,0 0-20-15,0 0 12 0,0 0-17 16,14 0 13-16,-14 0 3 0,0 0 3 0,0 0 3 16,0 0-7-16,0 0 10 0,0 0-17 0,0 0-5 15,0 0 18-15,0 0-9 0,0 0 4 0,0 0 8 16,0 0-6-16,0 0 5 0,0 0 8 15,0 0-18-15,0 0-1 0,0 0-3 0,0 0 15 16,0 0-8-16,0 0 3 0,0 0 2 16,0 0 2-16,0 0 6 0,0 0-21 0,0 0 0 15,0 0 12-15,0 0 0 0,0 0 4 0,0 0-4 16,0 0-10-16,0 0 8 0,0 0 4 0,0 0-19 16,0 0 14-16,0 0 16 0,0 0-12 0,0 0 0 15,0 0-5-15,0 0 4 0,0 0 5 16,0 0 1-16,0 0-10 0,0 0 8 0,0 0-4 15,0 0-1-15,0 0-10 0,0 0 18 16,0 0-7-16,0 0-6 0,0 0-4 0,0 0 18 16,0 0-6-16,0 0-15 0,0 0 12 0,0 0-2 15,0 0-7-15,0 0 5 0,0 0 2 16,0 0 13-16,0 0-4 0,0 0-10 16,0 0 3-16,0 0-6 0,0 0 14 0,0 0-16 15,0 0 4-15,0 0 14 0,0 0-6 0,0 0-5 16,0 0 1-16,0 0-18 0,0 0 13 0,0 0-3 15,0 0 1-15,0 0 9 0,0 0 2 16,0 0-5-16,0 0 4 0,0 0-8 0,0 0 6 16,0 0 11-16,0 0-16 0,0 0-1 15,0 0 4-15,0 0 2 0,0 0 5 16,0 0-5-16,0 0-2 0,0 0 4 0,0 0-4 16,0 0 1-16,13 0-13 0,-13 0 16 0,0 0 3 15,0 0-6-15,0 0 0 0,0 0 9 0,0 0-7 16,0 0-4-16,0 0-3 0,0 0 8 15,0 0-4-15,0 0-9 0,0 0 0 0,0 0 4 16,0 0 5-16,0 0 3 0,0 0 2 0,0 0 0 16,0 0-12-16,0 0 10 0,0 0-13 15,0 0 28-15,0 0-17 0,0 0-3 0,0 0-1 16,0 0-7-16,0 0 7 0,0 0-7 16,0 0 4-16,0 0 9 0,0 0 4 0,0 0-22 15,0 0 22-15,0 0-3 0,0 0-1 16,0 0-2-16,0 0-7 0,0 0 14 0,0 0-2 15,0 0 2-15,0 0-17 0,0 0 16 0,0 0 5 16,0 0-13-16,14 0 12 0,-14 0-6 16,0 0-2-16,0 0-7 0,0 0 10 15,0 0-1-15,0 0-4 0,0 0-7 16,0 0 12-16,0 0-15 0,0 0 8 0,0 0 7 16,0 0-2-16,0 0-10 0,13 0 7 15,-13 0-1-15,0 0-2 0,0 0 2 0,0 0 4 16,0 0 4-16,0 0-9 0,0 0-2 0,0 0-3 15,0 0 14-15,0 0-22 0,19-4 22 16,-20 4 2-16,2 0-6 0,-1-1 6 0,0 2-4 16,0-2-6-16,0 1-2 0,0-1 1 0,0 0-1 15,0 2 3-15,-1-2 1 0,2 1 12 16,0 0-10-16,-1 0 0 0,1 0-14 0,-2 1 17 16,1-1 0-16,1 0 3 0,0 1-3 0,0-2 4 15,-1 2 0-15,0-2-4 0,2 1-5 16,-2 0 16-16,1 0-2 0,-2 0-9 15,1-1-2-15,0 1-7 0,1 0 5 0,-1 0 11 16,1 0-16-16,-1 1 11 0,0-1-10 16,0-1 11-16,0 1-3 0,-1 0-7 0,1 1 6 15,0-2 8-15,0 1-11 0,0 0 0 0,0 0-4 16,0 0 8-16,1 0 3 0,-1-1 0 16,2 2-6-16,-1-2 18 0,-2 0-16 0,1 1 1 15,0 0 3-15,1 1 3 0,-2-1 8 16,0 1-11-16,1-1-2 0,0 0 1 0,0 0-3 15,0 0 7-15,0 0-14 0,0 0 18 0,0 0 0 16,0 0-12-16,0 0 7 0,0 0 5 0,1 1-7 16,-2-1 1-16,1 0 5 0,0 0-12 15,0 0-5-15,1 0 2 0,-1-2 4 0,0 2 3 16,-1 1-7-16,1-1-2 0,0 1 5 16,1 0-10-16,0-2 9 0,-1 2-2 0,0-1 3 15,0 0-7-15,-1-1 5 0,0 1 3 16,1-1-4-16,0 2-6 0,0 0 1 0,0-2 7 15,0 1-6-15,0 0 14 0,0 0 8 0,0 1-20 16,-1-1-4-16,0 0 4 0,1-1 0 16,0 0 4-16,0 1 5 0,1 0 1 0,-1 0-4 15,0 0 1-15,0 0 3 0,0 0 3 16,1 0-12-16,-2 0 15 0,0-2-8 0,0 2 10 16,1 0-8-16,0 0 8 0,0 0-9 15,0 0-10-15,0 0 12 0,0 0-2 0,0 0 4 16,1 1 2-16,1-1-14 0,-3 1 18 0,1-1-13 15,0 0-6-15,0 0 18 0,-1 0-10 0,1 0 3 16,0 0-5-16,-1 1-1 0,1-1 9 16,-1 0-8-16,0 0 8 0,2 1-13 0,0-1 5 15,-1 1-3-15,-2-1-5 0,2 0-4 16,-1 0 19-16,0 0-5 0,1 0-8 0,0 0-4 16,0 0 17-16,0 0-10 0,0 0-1 15,0 0 1-15,0 0-3 0,0 0 17 0,0 0-7 16,-20 17 7-16,17-16 1 0,0 3-7 0,0 0-3 15,0-1-3-15,-1 2 6 0,-4 7 4 16,2-4-13-16,-2 2 7 0,3-2 12 0,-1 0-5 16,4 0-15-16,-2-1 16 0,1-1-6 0,0-3 4 15,0 3-5-15,0 0-4 0,1-1-5 16,0 0 14-16,1 1 0 0,-1 0 15 0,0-1-12 16,-2 10 11-16,4-15-11 0,0 10 20 0,0 0 4 15,15 12 2-15,-9-13-17 0,4 2 2 16,4-1 10-16,0-1 17 0,2 0-20 0,0-1 19 15,1-5-34-15,1 3-12 0,0-1 5 16,0-4 5-16,-4 2 4 0,-1-2 9 0,-13-1-18 16,10 0-5-16,-1 0 15 0,3 0-11 15,15-16-11-15,-15 8 26 0,-1-1-18 0,1-4 1 16,-3 1-13-16,-2-2-6 0,-2 2 0 16,1-4 16-16,-1 0 4 0,-3 4-7 0,1-4-13 15,-3 8 5-15,0-3-15 0,0 0 3 0,0 2-3 16,0-1 17-16,0 2 0 0,-17-14-4 0,12 13 12 15,0 0-7-15,1 3-1 0,-2 0-10 16,1 2-5-16,-8-3 8 0,-2 1-13 16,2 4 1-16,13 2 1 0,-12 0-12 0,0 0 2 15,-4 0 0-15,-2 0-19 0,0 0-13 0,-20 11-6 16,21-5 4-16,0-1-27 0,2 1-7 16,0-1-21-16,4 0-39 0,4 0 15 0,-1-1-124 15,3 0-72-15,2 0-36 0,2-2 25 0,1 1 21 16,0-3 12-16,0 0-9 0,0 0 1 15</inkml:trace>
  <inkml:trace contextRef="#ctx0" brushRef="#br0" timeOffset="-184268.13">26513 14501 251 0,'4'-1'305'0,"-1"1"-31"0,0 0-43 0,-1-2-14 16,2 4-11-16,-2-4-25 0,0 4-9 16,0-4-15-16,0 2-11 0,-1 2-1 0,1-2-7 15,-1 1 2-15,0 2 4 0,0 1-14 16,-1 0 9-16,-1 2 10 0,1 1-43 0,0 1 7 15,0 0-3-15,0 6-11 0,0 3-18 0,-11 18 2 16,9-16-13-16,-1-2-5 0,1-1-5 16,0-1-10-16,0 2-3 0,0-4-6 0,2-13-36 15,0 11-42-15,0-3-26 0,0 0-36 16,0-2-25-16,0 1-15 0,0-7-32 0,0 7 15 16,0-7-197-16,0 7-80 0,0-7 31 0,11 8 34 15,-9-8 32-15,1 0 12 0,0-1 18 0,1-2-2 16</inkml:trace>
  <inkml:trace contextRef="#ctx0" brushRef="#br0" timeOffset="-183953.74">26777 14515 307 0,'2'-3'336'0,"0"3"-36"0,-2 0-19 16,3 0-17-16,-2 0-32 0,0 2 23 16,0 1-21-16,0 2-18 0,1-1-4 0,-2 3-26 15,1 1 15-15,-1 1-25 0,0 11-1 0,0 0-25 16,0-10-17-16,0 5-11 0,0 3-9 16,0-3-33-16,0 3 5 0,0-1-4 0,0-1-11 15,0-3-6-15,0 0-35 0,0-2-2 0,0-3-35 16,0 0-53-16,0-1-22 0,0-7-30 15,0 9-23-15,0-2-13 0,0-7-42 0,0 7 17 16,0-7-148-16,9 9-102 0,-5-9-7 16,0-1 43-16,1-1 37 0,2 0 27 0,6-6 15 15,0-2 7-15</inkml:trace>
  <inkml:trace contextRef="#ctx0" brushRef="#br0" timeOffset="-183681">27159 14538 702 0,'2'-1'351'16,"1"0"-54"-16,-1 1-25 0,0 0-29 16,-1 1 3-16,1 1-3 0,0 0-30 0,-1 2 15 15,0 2-43-15,0 1 1 0,3 7-32 0,-3 1 0 16,0 2-34-16,-1 3 5 0,1-1-13 0,-1 0-9 15,0-10-14-15,0 5-8 0,0 2-66 16,0 0-14-16,0-4-64 0,0 0-30 0,0-2-38 16,0 0-24-16,0-3 14 0,0 1-184 15,0-8-121-15,0 7 21 0,0-7 35 0,0 9 19 16,0-9 15-16,0 0 44 0,0 5 20 0</inkml:trace>
  <inkml:trace contextRef="#ctx0" brushRef="#br0" timeOffset="-147753.71">14221 9028 541 0,'0'0'175'16,"0"0"7"-16,0-13-35 0,0 13-3 0,0 0-8 16,0 0-28-16,0 0-2 0,0 0 9 15,0 0-43-15,21-25 12 0,-19 23-14 0,-2 1 0 16,0 2-7-16,0-1-28 0,-1 2 22 15,0 1-11-15,1 1 5 0,0 1-16 0,-4 14-3 16,0-1 5-16,0 0-7 0,1 4 8 0,-3-2-7 16,2 2 11-16,2 0-19 0,-2-3 11 15,2 3-5-15,1-5 12 0,-1 2-1 0,1-4-7 16,1-15-17-16,0 9 3 0,0 0 10 0,0-1-3 16,0-1 7-16,0-7-6 0,12 15 1 15,-11-10 0-15,4-3-4 0,-1 1-10 16,0-3 1-16,0 0-15 0,1 0 12 0,-1 0 10 15,1-3-12-15,0 1-12 0,-1-1 5 0,1-1 0 16,6-6 7-16,-5 3 4 0,-1 0-20 16,-2-1 7-16,-1 3 8 0,0 1-9 0,-2-1-5 15,0 5-7-15,0 0-5 0,0 0 8 16,0 0-15-16,-16-7 13 0,12 7-13 0,-1 1 3 16,-2 0-28-16,1 1-27 0,-2-2-15 0,-4 7 9 15,3-4-168-15,-1-1-99 0,4-2-17 16,4 5 47-16,-2-5 15 0,3 0-20 0,-1 2 61 15</inkml:trace>
  <inkml:trace contextRef="#ctx0" brushRef="#br0" timeOffset="-146482.78">15130 9484 413 0,'0'0'189'0,"0"0"-14"0,0 0 4 16,0 0-18-16,0 0 4 0,0 0-14 16,0 0-22-16,0 0-9 0,5 9 10 0,-10-4-25 15,3 0-13-15,0 0 5 0,1-1 5 0,-1 2-23 16,-2-2 2-16,4 2-2 0,-2 1 12 15,-1 13-20-15,-1-4 0 0,2-3 8 0,2 0-15 16,0-13 5-16,0 13 8 0,0 1 4 16,0-2-13-16,11 15 9 0,-7-17-20 0,3-3 5 15,2 5-10-15,2-3 23 0,0 0-8 16,-1-5-26-16,-4 0 1 0,3-3-13 0,-3-1 6 16,4 2-1-16,-3-1-24 0,-1-1-10 0,-6 0-24 15,0 0-35-15,10 0-35 0,12-11-29 16,-11 6 11-16,-4-2-224 0,-1 2-115 0,-1-2 76 15,-5 2 13-15,2 0 17 0,-2 0 36 16,0-2 13-16,0 7 22 0</inkml:trace>
  <inkml:trace contextRef="#ctx0" brushRef="#br0" timeOffset="-146289.77">15211 9593 772 0,'0'4'248'0,"-2"1"-8"15,-1 12-4-15,4-5-21 0,-1-4-35 0,0 4-6 16,0 5-13-16,0 4-29 0,0-1-6 0,0 2-17 16,0-2-19-16,0 1-38 0,0-3-32 15,0 1-26-15,0-3-49 0,0-3-49 16,0-2 9-16,8-1-263 0,-8-2-28 0,0-1 20 16,0-7 71-16,0 7-2 0,0-7 8 0</inkml:trace>
  <inkml:trace contextRef="#ctx0" brushRef="#br0" timeOffset="-145351.16">15020 9896 589 0,'0'0'196'0,"0"0"-20"0,0 0-26 15,0 0-7-15,0 0-10 0,0 0 6 0,0 0-3 16,0 0-22-16,0 0-6 0,-2 22-20 0,24-21 4 16,-6-1-17-16,4 0-1 0,4 0-1 15,4 0-31-15,30-12-6 0,-26 9-2 16,1-1-18-16,-4 0-39 0,3 1-24 0,-3 0-20 15,-2 2 8-15,-2-3-148 0,-7 0-93 16,-3 4-31-16,-2-2 29 0,-5 1 12 0,-8 1 18 16</inkml:trace>
  <inkml:trace contextRef="#ctx0" brushRef="#br0" timeOffset="-145072.92">14993 10063 625 0,'5'2'232'0,"15"2"-34"0,0-1-29 15,4-1-8-15,-1-2-34 0,4 0-10 16,-13 0-43-16,8 0-14 0,5 0-38 0,0 0-14 16,28-10 0-16,-26 6-299 0,-8 2-34 0,6 1 22 15,-4 1 24-15,-2-2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24455B-EDD0-41F7-AF76-7E67F0D34F49}" type="datetimeFigureOut">
              <a:rPr lang="en-IN" smtClean="0"/>
              <a:t>14/02/22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6D0D7-3437-4CFF-BE23-D947E3E71CF7}" type="slidenum">
              <a:rPr lang="en-IN" smtClean="0"/>
              <a:t>‹#›</a:t>
            </a:fld>
            <a:endParaRPr lang="en-IN"/>
          </a:p>
        </p:txBody>
      </p:sp>
    </p:spTree>
    <p:extLst>
      <p:ext uri="{BB962C8B-B14F-4D97-AF65-F5344CB8AC3E}">
        <p14:creationId xmlns:p14="http://schemas.microsoft.com/office/powerpoint/2010/main" val="3884341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8792DE5-3FB4-4891-9460-C9F9907A9CA2}" type="slidenum">
              <a:rPr lang="en-AU" altLang="en-US" sz="1200"/>
              <a:pPr eaLnBrk="1" hangingPunct="1"/>
              <a:t>28</a:t>
            </a:fld>
            <a:endParaRPr lang="en-AU" alt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Stallings Fig 3-11.</a:t>
            </a:r>
            <a:endParaRPr lang="en-AU"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1815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1D74E1B-0B16-4EF4-BDE6-01E19208A61A}" type="slidenum">
              <a:rPr lang="en-AU" altLang="en-US" sz="1200"/>
              <a:pPr eaLnBrk="1" hangingPunct="1"/>
              <a:t>32</a:t>
            </a:fld>
            <a:endParaRPr lang="en-AU" alt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Stallings Fig 3-12.</a:t>
            </a:r>
            <a:endParaRPr lang="en-AU"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97651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E90785C-3009-4444-BE51-4D8C5415729B}" type="slidenum">
              <a:rPr lang="en-AU" altLang="en-US" sz="1200"/>
              <a:pPr eaLnBrk="1" hangingPunct="1"/>
              <a:t>37</a:t>
            </a:fld>
            <a:endParaRPr lang="en-AU" alt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Stallings Fig 3-15.</a:t>
            </a:r>
            <a:endParaRPr lang="en-AU"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01640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AF3C0F1-C1AF-41CF-9D6B-84CA7F81DA91}" type="slidenum">
              <a:rPr lang="en-AU" altLang="en-US" sz="1200"/>
              <a:pPr eaLnBrk="1" hangingPunct="1"/>
              <a:t>39</a:t>
            </a:fld>
            <a:endParaRPr lang="en-AU" alt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Stallings Fig 3-13.</a:t>
            </a:r>
            <a:endParaRPr lang="en-AU"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2366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65E8816-8325-4E00-B196-4E6F8E0AA710}" type="slidenum">
              <a:rPr lang="en-AU" altLang="en-US" sz="1200"/>
              <a:pPr eaLnBrk="1" hangingPunct="1"/>
              <a:t>41</a:t>
            </a:fld>
            <a:endParaRPr lang="en-AU" altLang="en-US"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Stallings Fig 3-14.</a:t>
            </a:r>
            <a:endParaRPr lang="en-AU"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62084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8048762-697A-45E7-BED9-55DB83576F3D}" type="datetimeFigureOut">
              <a:rPr lang="en-IN" smtClean="0"/>
              <a:t>14/02/22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1725157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8048762-697A-45E7-BED9-55DB83576F3D}" type="datetimeFigureOut">
              <a:rPr lang="en-IN" smtClean="0"/>
              <a:t>14/02/22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221470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8048762-697A-45E7-BED9-55DB83576F3D}" type="datetimeFigureOut">
              <a:rPr lang="en-IN" smtClean="0"/>
              <a:t>14/02/22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320164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8048762-697A-45E7-BED9-55DB83576F3D}" type="datetimeFigureOut">
              <a:rPr lang="en-IN" smtClean="0"/>
              <a:t>14/02/22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254387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048762-697A-45E7-BED9-55DB83576F3D}" type="datetimeFigureOut">
              <a:rPr lang="en-IN" smtClean="0"/>
              <a:t>14/02/22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244533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8048762-697A-45E7-BED9-55DB83576F3D}" type="datetimeFigureOut">
              <a:rPr lang="en-IN" smtClean="0"/>
              <a:t>14/02/22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1244584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8048762-697A-45E7-BED9-55DB83576F3D}" type="datetimeFigureOut">
              <a:rPr lang="en-IN" smtClean="0"/>
              <a:t>14/02/22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826046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8048762-697A-45E7-BED9-55DB83576F3D}" type="datetimeFigureOut">
              <a:rPr lang="en-IN" smtClean="0"/>
              <a:t>14/02/22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44002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048762-697A-45E7-BED9-55DB83576F3D}" type="datetimeFigureOut">
              <a:rPr lang="en-IN" smtClean="0"/>
              <a:t>14/02/22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3308297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048762-697A-45E7-BED9-55DB83576F3D}" type="datetimeFigureOut">
              <a:rPr lang="en-IN" smtClean="0"/>
              <a:t>14/02/22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3690132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048762-697A-45E7-BED9-55DB83576F3D}" type="datetimeFigureOut">
              <a:rPr lang="en-IN" smtClean="0"/>
              <a:t>14/02/22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2DA731-A23C-435E-9BE9-BFB27094163B}" type="slidenum">
              <a:rPr lang="en-IN" smtClean="0"/>
              <a:t>‹#›</a:t>
            </a:fld>
            <a:endParaRPr lang="en-IN"/>
          </a:p>
        </p:txBody>
      </p:sp>
    </p:spTree>
    <p:extLst>
      <p:ext uri="{BB962C8B-B14F-4D97-AF65-F5344CB8AC3E}">
        <p14:creationId xmlns:p14="http://schemas.microsoft.com/office/powerpoint/2010/main" val="4202135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048762-697A-45E7-BED9-55DB83576F3D}" type="datetimeFigureOut">
              <a:rPr lang="en-IN" smtClean="0"/>
              <a:t>14/02/22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DA731-A23C-435E-9BE9-BFB27094163B}" type="slidenum">
              <a:rPr lang="en-IN" smtClean="0"/>
              <a:t>‹#›</a:t>
            </a:fld>
            <a:endParaRPr lang="en-IN"/>
          </a:p>
        </p:txBody>
      </p:sp>
    </p:spTree>
    <p:extLst>
      <p:ext uri="{BB962C8B-B14F-4D97-AF65-F5344CB8AC3E}">
        <p14:creationId xmlns:p14="http://schemas.microsoft.com/office/powerpoint/2010/main" val="759437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customXml" Target="../ink/ink3.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Cryptosystems</a:t>
            </a:r>
          </a:p>
        </p:txBody>
      </p:sp>
      <p:pic>
        <p:nvPicPr>
          <p:cNvPr id="4" name="Picture 3"/>
          <p:cNvPicPr>
            <a:picLocks noChangeAspect="1"/>
          </p:cNvPicPr>
          <p:nvPr/>
        </p:nvPicPr>
        <p:blipFill>
          <a:blip r:embed="rId2"/>
          <a:stretch>
            <a:fillRect/>
          </a:stretch>
        </p:blipFill>
        <p:spPr>
          <a:xfrm>
            <a:off x="1785937" y="1467644"/>
            <a:ext cx="8620125" cy="5067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7608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Length of keys(no. of bits) in this encryption is large and hence the process of encryption and decryption is slower when compared to symmetric key encryption.</a:t>
            </a:r>
          </a:p>
          <a:p>
            <a:r>
              <a:rPr lang="en-IN" dirty="0"/>
              <a:t>Asymmetric algorithm needs more compute(processing) power as compared to symmetric key encryption. </a:t>
            </a:r>
          </a:p>
        </p:txBody>
      </p:sp>
    </p:spTree>
    <p:extLst>
      <p:ext uri="{BB962C8B-B14F-4D97-AF65-F5344CB8AC3E}">
        <p14:creationId xmlns:p14="http://schemas.microsoft.com/office/powerpoint/2010/main" val="1920876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26737" y="1690688"/>
            <a:ext cx="9069544" cy="4636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687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XOR operations in cryptography</a:t>
            </a:r>
          </a:p>
        </p:txBody>
      </p:sp>
      <p:sp>
        <p:nvSpPr>
          <p:cNvPr id="3" name="Content Placeholder 2"/>
          <p:cNvSpPr>
            <a:spLocks noGrp="1"/>
          </p:cNvSpPr>
          <p:nvPr>
            <p:ph idx="1"/>
          </p:nvPr>
        </p:nvSpPr>
        <p:spPr/>
        <p:txBody>
          <a:bodyPr>
            <a:normAutofit fontScale="85000" lnSpcReduction="20000"/>
          </a:bodyPr>
          <a:lstStyle/>
          <a:p>
            <a:pPr algn="just"/>
            <a:r>
              <a:rPr lang="en-US" dirty="0"/>
              <a:t>This is an important concept to cover when talking about block and stream ciphers.</a:t>
            </a:r>
          </a:p>
          <a:p>
            <a:pPr algn="just"/>
            <a:r>
              <a:rPr lang="en-US" dirty="0"/>
              <a:t>XOR Encryption is an encryption method used to encrypt data and is hard to crack by brute-force method, </a:t>
            </a:r>
            <a:r>
              <a:rPr lang="en-US" dirty="0" err="1"/>
              <a:t>i.e</a:t>
            </a:r>
            <a:r>
              <a:rPr lang="en-US" dirty="0"/>
              <a:t> generating random encryption keys to match with the correct one. </a:t>
            </a:r>
          </a:p>
          <a:p>
            <a:pPr algn="just"/>
            <a:r>
              <a:rPr lang="en-US" dirty="0">
                <a:solidFill>
                  <a:schemeClr val="accent6"/>
                </a:solidFill>
              </a:rPr>
              <a:t>The basic idea behind XOR </a:t>
            </a:r>
            <a:r>
              <a:rPr lang="en-US" dirty="0"/>
              <a:t>– encryption is, if you don’t know the XOR-encryption key before decrypting the encrypted data, it is impossible to decrypt the data. </a:t>
            </a:r>
          </a:p>
          <a:p>
            <a:pPr algn="just"/>
            <a:r>
              <a:rPr lang="en-US" dirty="0"/>
              <a:t>For example, if you XOR two unknown variables you cannot tell what the output of those variables is. Consider the operation A XOR B, and this returns true. </a:t>
            </a:r>
          </a:p>
          <a:p>
            <a:pPr algn="just"/>
            <a:r>
              <a:rPr lang="en-US" dirty="0"/>
              <a:t>Now if the value of one of the variable is known we can tell the value of another variable. If A is True then B should be False or if A is False then B should be true according to the properties of the </a:t>
            </a:r>
            <a:r>
              <a:rPr lang="en-US" dirty="0" err="1"/>
              <a:t>boolean</a:t>
            </a:r>
            <a:r>
              <a:rPr lang="en-US" dirty="0"/>
              <a:t> XOR operation. </a:t>
            </a:r>
          </a:p>
          <a:p>
            <a:pPr algn="just"/>
            <a:r>
              <a:rPr lang="en-US" dirty="0"/>
              <a:t>Without knowing one of the value we can not decrypt the data and this idea is used in XOR – encryption.</a:t>
            </a:r>
            <a:endParaRPr lang="en-IN" dirty="0"/>
          </a:p>
        </p:txBody>
      </p:sp>
    </p:spTree>
    <p:extLst>
      <p:ext uri="{BB962C8B-B14F-4D97-AF65-F5344CB8AC3E}">
        <p14:creationId xmlns:p14="http://schemas.microsoft.com/office/powerpoint/2010/main" val="3293038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Basics of cryptography</a:t>
            </a:r>
          </a:p>
        </p:txBody>
      </p:sp>
      <p:sp>
        <p:nvSpPr>
          <p:cNvPr id="3" name="Content Placeholder 2"/>
          <p:cNvSpPr>
            <a:spLocks noGrp="1"/>
          </p:cNvSpPr>
          <p:nvPr>
            <p:ph idx="1"/>
          </p:nvPr>
        </p:nvSpPr>
        <p:spPr/>
        <p:txBody>
          <a:bodyPr/>
          <a:lstStyle/>
          <a:p>
            <a:r>
              <a:rPr lang="en-US" b="1" dirty="0"/>
              <a:t>Bitwise XOR (^) operator </a:t>
            </a:r>
            <a:r>
              <a:rPr lang="en-US" dirty="0"/>
              <a:t>will take two equal length binary sequence and perform bitwise XOR operation on each pair of bit sequence.</a:t>
            </a:r>
          </a:p>
          <a:p>
            <a:endParaRPr lang="en-US" dirty="0"/>
          </a:p>
          <a:p>
            <a:r>
              <a:rPr lang="en-US" dirty="0"/>
              <a:t>XOR operator will return 1, if both bits are different.</a:t>
            </a:r>
          </a:p>
          <a:p>
            <a:endParaRPr lang="en-US" dirty="0"/>
          </a:p>
          <a:p>
            <a:r>
              <a:rPr lang="en-US" dirty="0"/>
              <a:t>If bits are same, it will return 0.</a:t>
            </a:r>
            <a:endParaRPr lang="en-IN" dirty="0"/>
          </a:p>
        </p:txBody>
      </p:sp>
    </p:spTree>
    <p:extLst>
      <p:ext uri="{BB962C8B-B14F-4D97-AF65-F5344CB8AC3E}">
        <p14:creationId xmlns:p14="http://schemas.microsoft.com/office/powerpoint/2010/main" val="188153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38200" y="120426"/>
            <a:ext cx="7181918" cy="6634044"/>
          </a:xfrm>
          <a:prstGeom prst="rect">
            <a:avLst/>
          </a:prstGeom>
        </p:spPr>
      </p:pic>
    </p:spTree>
    <p:extLst>
      <p:ext uri="{BB962C8B-B14F-4D97-AF65-F5344CB8AC3E}">
        <p14:creationId xmlns:p14="http://schemas.microsoft.com/office/powerpoint/2010/main" val="219495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31097" y="678287"/>
            <a:ext cx="8228058" cy="5828731"/>
          </a:xfrm>
          <a:prstGeom prst="rect">
            <a:avLst/>
          </a:prstGeom>
        </p:spPr>
      </p:pic>
    </p:spTree>
    <p:extLst>
      <p:ext uri="{BB962C8B-B14F-4D97-AF65-F5344CB8AC3E}">
        <p14:creationId xmlns:p14="http://schemas.microsoft.com/office/powerpoint/2010/main" val="310721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480266" y="239063"/>
            <a:ext cx="4830382" cy="6456451"/>
          </a:xfrm>
          <a:prstGeom prst="rect">
            <a:avLst/>
          </a:prstGeom>
        </p:spPr>
      </p:pic>
    </p:spTree>
    <p:extLst>
      <p:ext uri="{BB962C8B-B14F-4D97-AF65-F5344CB8AC3E}">
        <p14:creationId xmlns:p14="http://schemas.microsoft.com/office/powerpoint/2010/main" val="98489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484881"/>
          </a:xfrm>
        </p:spPr>
        <p:txBody>
          <a:bodyPr>
            <a:normAutofit fontScale="90000"/>
          </a:bodyPr>
          <a:lstStyle/>
          <a:p>
            <a:r>
              <a:rPr lang="en-IN" dirty="0"/>
              <a:t>Bitwise Left shift &lt;&lt; operator</a:t>
            </a: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73696" y="484880"/>
            <a:ext cx="8054393" cy="6363415"/>
          </a:xfrm>
          <a:prstGeom prst="rect">
            <a:avLst/>
          </a:prstGeom>
        </p:spPr>
      </p:pic>
    </p:spTree>
    <p:extLst>
      <p:ext uri="{BB962C8B-B14F-4D97-AF65-F5344CB8AC3E}">
        <p14:creationId xmlns:p14="http://schemas.microsoft.com/office/powerpoint/2010/main" val="1735955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87342" y="365124"/>
            <a:ext cx="9538483" cy="6024305"/>
          </a:xfrm>
          <a:prstGeom prst="rect">
            <a:avLst/>
          </a:prstGeom>
        </p:spPr>
      </p:pic>
    </p:spTree>
    <p:extLst>
      <p:ext uri="{BB962C8B-B14F-4D97-AF65-F5344CB8AC3E}">
        <p14:creationId xmlns:p14="http://schemas.microsoft.com/office/powerpoint/2010/main" val="59632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06" y="169537"/>
            <a:ext cx="11667187" cy="675036"/>
          </a:xfrm>
        </p:spPr>
        <p:txBody>
          <a:bodyPr>
            <a:normAutofit fontScale="90000"/>
          </a:bodyPr>
          <a:lstStyle/>
          <a:p>
            <a:pPr algn="r"/>
            <a:r>
              <a:rPr lang="en-IN" dirty="0"/>
              <a:t>Bitwise Right shift &gt;&gt; operator</a:t>
            </a:r>
            <a:br>
              <a:rPr lang="en-IN" dirty="0"/>
            </a:b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62406" y="507055"/>
            <a:ext cx="7851284" cy="6202948"/>
          </a:xfrm>
          <a:prstGeom prst="rect">
            <a:avLst/>
          </a:prstGeom>
        </p:spPr>
      </p:pic>
    </p:spTree>
    <p:extLst>
      <p:ext uri="{BB962C8B-B14F-4D97-AF65-F5344CB8AC3E}">
        <p14:creationId xmlns:p14="http://schemas.microsoft.com/office/powerpoint/2010/main" val="2306364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64910" cy="1325563"/>
          </a:xfrm>
        </p:spPr>
        <p:txBody>
          <a:bodyPr>
            <a:normAutofit fontScale="90000"/>
          </a:bodyPr>
          <a:lstStyle/>
          <a:p>
            <a:r>
              <a:rPr lang="en-IN" dirty="0"/>
              <a:t>Symmetric Encryption</a:t>
            </a:r>
            <a:br>
              <a:rPr lang="en-IN" dirty="0"/>
            </a:br>
            <a:r>
              <a:rPr lang="en-IN" dirty="0"/>
              <a:t>(Private Key Cryptography/Secret Key Cryptography)</a:t>
            </a: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86306" y="1710531"/>
            <a:ext cx="10669073" cy="5091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3089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224752" cy="6291063"/>
          </a:xfrm>
          <a:prstGeom prst="rect">
            <a:avLst/>
          </a:prstGeom>
        </p:spPr>
      </p:pic>
    </p:spTree>
    <p:extLst>
      <p:ext uri="{BB962C8B-B14F-4D97-AF65-F5344CB8AC3E}">
        <p14:creationId xmlns:p14="http://schemas.microsoft.com/office/powerpoint/2010/main" val="3800704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14424"/>
          </a:xfrm>
        </p:spPr>
        <p:txBody>
          <a:bodyPr>
            <a:normAutofit fontScale="90000"/>
          </a:bodyPr>
          <a:lstStyle/>
          <a:p>
            <a:r>
              <a:rPr lang="en-IN" dirty="0"/>
              <a:t>Circular shift</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474304" y="682581"/>
            <a:ext cx="10202282" cy="6294202"/>
          </a:xfrm>
          <a:prstGeom prst="rect">
            <a:avLst/>
          </a:prstGeom>
        </p:spPr>
      </p:pic>
    </p:spTree>
    <p:extLst>
      <p:ext uri="{BB962C8B-B14F-4D97-AF65-F5344CB8AC3E}">
        <p14:creationId xmlns:p14="http://schemas.microsoft.com/office/powerpoint/2010/main" val="94521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Block Cipher</a:t>
            </a:r>
          </a:p>
        </p:txBody>
      </p:sp>
      <p:sp>
        <p:nvSpPr>
          <p:cNvPr id="3" name="Content Placeholder 2"/>
          <p:cNvSpPr>
            <a:spLocks noGrp="1"/>
          </p:cNvSpPr>
          <p:nvPr>
            <p:ph idx="1"/>
          </p:nvPr>
        </p:nvSpPr>
        <p:spPr/>
        <p:txBody>
          <a:bodyPr/>
          <a:lstStyle/>
          <a:p>
            <a:r>
              <a:rPr lang="en-US" dirty="0"/>
              <a:t>A block cipher is a method of encrypting data in blocks to produce </a:t>
            </a:r>
            <a:r>
              <a:rPr lang="en-US" dirty="0" err="1"/>
              <a:t>ciphertext</a:t>
            </a:r>
            <a:r>
              <a:rPr lang="en-US" dirty="0"/>
              <a:t> using a cryptographic key and algorithm. </a:t>
            </a:r>
          </a:p>
          <a:p>
            <a:r>
              <a:rPr lang="en-US" dirty="0"/>
              <a:t>The block cipher processes fixed-size blocks simultaneously, as opposed to a stream cipher, which encrypts data one bit at a time. </a:t>
            </a:r>
          </a:p>
          <a:p>
            <a:r>
              <a:rPr lang="en-US" dirty="0"/>
              <a:t>Most modern block ciphers are designed to encrypt data in fixed-size blocks of either 64 or 128 bits.</a:t>
            </a:r>
            <a:endParaRPr lang="en-IN" dirty="0"/>
          </a:p>
        </p:txBody>
      </p:sp>
    </p:spTree>
    <p:extLst>
      <p:ext uri="{BB962C8B-B14F-4D97-AF65-F5344CB8AC3E}">
        <p14:creationId xmlns:p14="http://schemas.microsoft.com/office/powerpoint/2010/main" val="1840244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Block Cipher</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3109577" y="2490720"/>
            <a:ext cx="5132902" cy="2429312"/>
          </a:xfrm>
          <a:prstGeom prst="rect">
            <a:avLst/>
          </a:prstGeom>
        </p:spPr>
      </p:pic>
    </p:spTree>
    <p:extLst>
      <p:ext uri="{BB962C8B-B14F-4D97-AF65-F5344CB8AC3E}">
        <p14:creationId xmlns:p14="http://schemas.microsoft.com/office/powerpoint/2010/main" val="1488661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Block Cipher Principles</a:t>
            </a:r>
          </a:p>
        </p:txBody>
      </p:sp>
      <p:sp>
        <p:nvSpPr>
          <p:cNvPr id="3" name="Content Placeholder 2"/>
          <p:cNvSpPr>
            <a:spLocks noGrp="1"/>
          </p:cNvSpPr>
          <p:nvPr>
            <p:ph idx="1"/>
          </p:nvPr>
        </p:nvSpPr>
        <p:spPr/>
        <p:txBody>
          <a:bodyPr/>
          <a:lstStyle/>
          <a:p>
            <a:r>
              <a:rPr lang="en-US" dirty="0"/>
              <a:t>A block cipher is designed by considering its three critical aspects:</a:t>
            </a:r>
          </a:p>
          <a:p>
            <a:endParaRPr lang="en-US" dirty="0"/>
          </a:p>
          <a:p>
            <a:pPr lvl="1"/>
            <a:r>
              <a:rPr lang="en-US" dirty="0"/>
              <a:t>Number of Rounds</a:t>
            </a:r>
          </a:p>
          <a:p>
            <a:pPr marL="457200" lvl="1" indent="0">
              <a:buNone/>
            </a:pPr>
            <a:endParaRPr lang="en-US" dirty="0"/>
          </a:p>
          <a:p>
            <a:pPr lvl="1"/>
            <a:r>
              <a:rPr lang="en-US" dirty="0"/>
              <a:t>Design of Function F</a:t>
            </a:r>
          </a:p>
          <a:p>
            <a:pPr marL="457200" lvl="1" indent="0">
              <a:buNone/>
            </a:pPr>
            <a:endParaRPr lang="en-US" dirty="0"/>
          </a:p>
          <a:p>
            <a:pPr lvl="1"/>
            <a:r>
              <a:rPr lang="en-US" dirty="0"/>
              <a:t>Key Schedule Algorithm</a:t>
            </a:r>
            <a:endParaRPr lang="en-IN" dirty="0"/>
          </a:p>
        </p:txBody>
      </p:sp>
    </p:spTree>
    <p:extLst>
      <p:ext uri="{BB962C8B-B14F-4D97-AF65-F5344CB8AC3E}">
        <p14:creationId xmlns:p14="http://schemas.microsoft.com/office/powerpoint/2010/main" val="1849290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941" y="360608"/>
            <a:ext cx="11706895" cy="5816355"/>
          </a:xfrm>
        </p:spPr>
        <p:txBody>
          <a:bodyPr>
            <a:normAutofit lnSpcReduction="10000"/>
          </a:bodyPr>
          <a:lstStyle/>
          <a:p>
            <a:pPr marL="0" indent="0" algn="just">
              <a:buNone/>
            </a:pPr>
            <a:r>
              <a:rPr lang="en-US" b="1" dirty="0"/>
              <a:t>1.Number of Rounds</a:t>
            </a:r>
          </a:p>
          <a:p>
            <a:pPr lvl="1" algn="just"/>
            <a:r>
              <a:rPr lang="en-US" dirty="0"/>
              <a:t>The number of rounds judges the strength of the block cipher algorithm. It is considered that </a:t>
            </a:r>
            <a:r>
              <a:rPr lang="en-US" b="1" dirty="0"/>
              <a:t>more is the number of rounds, difficult is for cryptanalysis to break the algorithm</a:t>
            </a:r>
            <a:r>
              <a:rPr lang="en-US" dirty="0"/>
              <a:t>.</a:t>
            </a:r>
          </a:p>
          <a:p>
            <a:pPr lvl="1" algn="just"/>
            <a:r>
              <a:rPr lang="en-US" dirty="0"/>
              <a:t>It is considered that even if the function F is relatively weak, the number of rounds would make the algorithm tough to break.</a:t>
            </a:r>
          </a:p>
          <a:p>
            <a:pPr marL="0" indent="0" algn="just">
              <a:buNone/>
            </a:pPr>
            <a:r>
              <a:rPr lang="en-US" b="1" dirty="0"/>
              <a:t>2.Design of Function F</a:t>
            </a:r>
            <a:endParaRPr lang="en-US" dirty="0"/>
          </a:p>
          <a:p>
            <a:pPr lvl="1" algn="just"/>
            <a:r>
              <a:rPr lang="en-US" dirty="0"/>
              <a:t>The function F of the block cipher must be designed such that it must be </a:t>
            </a:r>
            <a:r>
              <a:rPr lang="en-US" b="1" dirty="0"/>
              <a:t>impossible for any cryptanalysis to unscramble the substitution</a:t>
            </a:r>
            <a:r>
              <a:rPr lang="en-US" dirty="0"/>
              <a:t>. The criterion that strengthens the function F is it non-linearity.</a:t>
            </a:r>
          </a:p>
          <a:p>
            <a:pPr lvl="1" algn="just"/>
            <a:r>
              <a:rPr lang="en-US" dirty="0"/>
              <a:t>The Function F should be designed such that it possesses a bit independence criterion which states that the output bits must change independently if there is any change in the input bit.</a:t>
            </a:r>
          </a:p>
          <a:p>
            <a:pPr marL="0" indent="0" algn="just">
              <a:buNone/>
            </a:pPr>
            <a:r>
              <a:rPr lang="en-US" b="1" dirty="0"/>
              <a:t>3. Key Schedule Algorithm</a:t>
            </a:r>
            <a:endParaRPr lang="en-US" dirty="0"/>
          </a:p>
          <a:p>
            <a:pPr lvl="1" algn="just"/>
            <a:r>
              <a:rPr lang="en-US" dirty="0"/>
              <a:t>It is suggested that the key schedule should confirm the strict avalanche effect and bit independence criterion.</a:t>
            </a:r>
          </a:p>
          <a:p>
            <a:pPr lvl="1" algn="just"/>
            <a:endParaRPr lang="en-US" dirty="0"/>
          </a:p>
          <a:p>
            <a:pPr marL="457200" lvl="1" indent="0" algn="just">
              <a:buNone/>
            </a:pPr>
            <a:endParaRPr lang="en-IN" dirty="0"/>
          </a:p>
        </p:txBody>
      </p:sp>
    </p:spTree>
    <p:extLst>
      <p:ext uri="{BB962C8B-B14F-4D97-AF65-F5344CB8AC3E}">
        <p14:creationId xmlns:p14="http://schemas.microsoft.com/office/powerpoint/2010/main" val="1115889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Modes of Operation</a:t>
            </a:r>
          </a:p>
        </p:txBody>
      </p:sp>
      <p:sp>
        <p:nvSpPr>
          <p:cNvPr id="3" name="Content Placeholder 2"/>
          <p:cNvSpPr>
            <a:spLocks noGrp="1"/>
          </p:cNvSpPr>
          <p:nvPr>
            <p:ph idx="1"/>
          </p:nvPr>
        </p:nvSpPr>
        <p:spPr/>
        <p:txBody>
          <a:bodyPr/>
          <a:lstStyle/>
          <a:p>
            <a:r>
              <a:rPr lang="en-US" dirty="0"/>
              <a:t>A </a:t>
            </a:r>
            <a:r>
              <a:rPr lang="en-US" b="1" dirty="0"/>
              <a:t>mode of operation </a:t>
            </a:r>
            <a:r>
              <a:rPr lang="en-US" dirty="0"/>
              <a:t>describes the process of encrypting each of these blocks under a single key.</a:t>
            </a:r>
          </a:p>
          <a:p>
            <a:r>
              <a:rPr lang="en-AU" altLang="en-US" dirty="0">
                <a:solidFill>
                  <a:srgbClr val="595959"/>
                </a:solidFill>
                <a:ea typeface="ＭＳ Ｐゴシック" panose="020B0600070205080204" pitchFamily="34" charset="-128"/>
              </a:rPr>
              <a:t>Current well-known modes of operation:</a:t>
            </a:r>
          </a:p>
          <a:p>
            <a:pPr marL="0" indent="0">
              <a:buNone/>
            </a:pPr>
            <a:endParaRPr lang="en-US" dirty="0"/>
          </a:p>
          <a:p>
            <a:endParaRPr lang="en-IN"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561" y="3807540"/>
            <a:ext cx="8226425"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43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365126"/>
            <a:ext cx="10515600" cy="854076"/>
          </a:xfrm>
        </p:spPr>
        <p:txBody>
          <a:bodyPr/>
          <a:lstStyle/>
          <a:p>
            <a:pPr eaLnBrk="1" hangingPunct="1"/>
            <a:r>
              <a:rPr lang="en-AU" altLang="en-US">
                <a:ea typeface="ＭＳ Ｐゴシック" panose="020B0600070205080204" pitchFamily="34" charset="-128"/>
              </a:rPr>
              <a:t>Electronic Codebook Book (ECB)</a:t>
            </a:r>
            <a:endParaRPr lang="en-US" altLang="en-US">
              <a:ea typeface="ＭＳ Ｐゴシック" panose="020B0600070205080204" pitchFamily="34" charset="-128"/>
            </a:endParaRPr>
          </a:p>
        </p:txBody>
      </p:sp>
      <p:sp>
        <p:nvSpPr>
          <p:cNvPr id="19459" name="Content Placeholder 2"/>
          <p:cNvSpPr>
            <a:spLocks noGrp="1"/>
          </p:cNvSpPr>
          <p:nvPr>
            <p:ph sz="quarter" idx="1"/>
          </p:nvPr>
        </p:nvSpPr>
        <p:spPr>
          <a:xfrm>
            <a:off x="940158" y="1219201"/>
            <a:ext cx="9270642" cy="4937125"/>
          </a:xfrm>
        </p:spPr>
        <p:txBody>
          <a:bodyPr>
            <a:normAutofit/>
          </a:bodyPr>
          <a:lstStyle/>
          <a:p>
            <a:pPr algn="just" eaLnBrk="1" hangingPunct="1"/>
            <a:r>
              <a:rPr lang="en-AU" altLang="en-US" dirty="0">
                <a:solidFill>
                  <a:srgbClr val="595959"/>
                </a:solidFill>
                <a:ea typeface="ＭＳ Ｐゴシック" panose="020B0600070205080204" pitchFamily="34" charset="-128"/>
              </a:rPr>
              <a:t>Message is broken into independent blocks which are encrypted </a:t>
            </a:r>
          </a:p>
          <a:p>
            <a:pPr algn="just" eaLnBrk="1" hangingPunct="1"/>
            <a:endParaRPr lang="en-AU" altLang="en-US" dirty="0">
              <a:solidFill>
                <a:srgbClr val="595959"/>
              </a:solidFill>
              <a:ea typeface="ＭＳ Ｐゴシック" panose="020B0600070205080204" pitchFamily="34" charset="-128"/>
            </a:endParaRPr>
          </a:p>
          <a:p>
            <a:pPr algn="just" eaLnBrk="1" hangingPunct="1"/>
            <a:r>
              <a:rPr lang="en-AU" altLang="en-US" dirty="0">
                <a:solidFill>
                  <a:srgbClr val="595959"/>
                </a:solidFill>
                <a:ea typeface="ＭＳ Ｐゴシック" panose="020B0600070205080204" pitchFamily="34" charset="-128"/>
              </a:rPr>
              <a:t>Each block is a value which is substituted, like a codebook, hence name </a:t>
            </a:r>
          </a:p>
          <a:p>
            <a:pPr algn="just" eaLnBrk="1" hangingPunct="1"/>
            <a:endParaRPr lang="en-AU" altLang="en-US" dirty="0">
              <a:solidFill>
                <a:srgbClr val="595959"/>
              </a:solidFill>
              <a:ea typeface="ＭＳ Ｐゴシック" panose="020B0600070205080204" pitchFamily="34" charset="-128"/>
            </a:endParaRPr>
          </a:p>
          <a:p>
            <a:pPr algn="just" eaLnBrk="1" hangingPunct="1"/>
            <a:r>
              <a:rPr lang="en-AU" altLang="en-US" dirty="0">
                <a:solidFill>
                  <a:srgbClr val="595959"/>
                </a:solidFill>
                <a:ea typeface="ＭＳ Ｐゴシック" panose="020B0600070205080204" pitchFamily="34" charset="-128"/>
              </a:rPr>
              <a:t>Each block is encoded independently of the other blocks </a:t>
            </a:r>
          </a:p>
          <a:p>
            <a:pPr lvl="1" algn="just" eaLnBrk="1" hangingPunct="1">
              <a:buFontTx/>
              <a:buNone/>
            </a:pPr>
            <a:r>
              <a:rPr lang="en-AU" altLang="en-US" dirty="0">
                <a:solidFill>
                  <a:srgbClr val="595959"/>
                </a:solidFill>
                <a:latin typeface="Courier New" panose="02070309020205020404" pitchFamily="49" charset="0"/>
                <a:ea typeface="ＭＳ Ｐゴシック" panose="020B0600070205080204" pitchFamily="34" charset="-128"/>
              </a:rPr>
              <a:t>				C</a:t>
            </a:r>
            <a:r>
              <a:rPr lang="en-AU" altLang="en-US" baseline="-25000" dirty="0">
                <a:solidFill>
                  <a:srgbClr val="595959"/>
                </a:solidFill>
                <a:latin typeface="Courier New" panose="02070309020205020404" pitchFamily="49" charset="0"/>
                <a:ea typeface="ＭＳ Ｐゴシック" panose="020B0600070205080204" pitchFamily="34" charset="-128"/>
              </a:rPr>
              <a:t>i</a:t>
            </a:r>
            <a:r>
              <a:rPr lang="en-AU" altLang="en-US" dirty="0">
                <a:solidFill>
                  <a:srgbClr val="595959"/>
                </a:solidFill>
                <a:latin typeface="Courier New" panose="02070309020205020404" pitchFamily="49" charset="0"/>
                <a:ea typeface="ＭＳ Ｐゴシック" panose="020B0600070205080204" pitchFamily="34" charset="-128"/>
              </a:rPr>
              <a:t> = E</a:t>
            </a:r>
            <a:r>
              <a:rPr lang="en-AU" altLang="en-US" baseline="-25000" dirty="0">
                <a:solidFill>
                  <a:srgbClr val="595959"/>
                </a:solidFill>
                <a:latin typeface="Courier New" panose="02070309020205020404" pitchFamily="49" charset="0"/>
                <a:ea typeface="ＭＳ Ｐゴシック" panose="020B0600070205080204" pitchFamily="34" charset="-128"/>
              </a:rPr>
              <a:t>K </a:t>
            </a:r>
            <a:r>
              <a:rPr lang="en-AU" altLang="en-US" dirty="0">
                <a:solidFill>
                  <a:srgbClr val="595959"/>
                </a:solidFill>
                <a:latin typeface="Courier New" panose="02070309020205020404" pitchFamily="49" charset="0"/>
                <a:ea typeface="ＭＳ Ｐゴシック" panose="020B0600070205080204" pitchFamily="34" charset="-128"/>
              </a:rPr>
              <a:t>(P</a:t>
            </a:r>
            <a:r>
              <a:rPr lang="en-AU" altLang="en-US" baseline="-25000" dirty="0">
                <a:solidFill>
                  <a:srgbClr val="595959"/>
                </a:solidFill>
                <a:latin typeface="Courier New" panose="02070309020205020404" pitchFamily="49" charset="0"/>
                <a:ea typeface="ＭＳ Ｐゴシック" panose="020B0600070205080204" pitchFamily="34" charset="-128"/>
              </a:rPr>
              <a:t>i</a:t>
            </a:r>
            <a:r>
              <a:rPr lang="en-AU" altLang="en-US" dirty="0">
                <a:solidFill>
                  <a:srgbClr val="595959"/>
                </a:solidFill>
                <a:latin typeface="Courier New" panose="02070309020205020404" pitchFamily="49" charset="0"/>
                <a:ea typeface="ＭＳ Ｐゴシック" panose="020B0600070205080204" pitchFamily="34" charset="-128"/>
              </a:rPr>
              <a:t>)</a:t>
            </a:r>
            <a:endParaRPr lang="en-AU" altLang="en-US" dirty="0">
              <a:solidFill>
                <a:srgbClr val="595959"/>
              </a:solidFill>
              <a:ea typeface="ＭＳ Ｐゴシック" panose="020B0600070205080204" pitchFamily="34" charset="-128"/>
            </a:endParaRPr>
          </a:p>
          <a:p>
            <a:pPr algn="just" eaLnBrk="1" hangingPunct="1"/>
            <a:r>
              <a:rPr lang="en-US" altLang="en-US" dirty="0">
                <a:solidFill>
                  <a:srgbClr val="595959"/>
                </a:solidFill>
                <a:ea typeface="ＭＳ Ｐゴシック" panose="020B0600070205080204" pitchFamily="34" charset="-128"/>
              </a:rPr>
              <a:t>Uses: secure transmission of single values</a:t>
            </a:r>
            <a:endParaRPr lang="en-AU" altLang="en-US" dirty="0">
              <a:solidFill>
                <a:srgbClr val="595959"/>
              </a:solidFill>
              <a:ea typeface="ＭＳ Ｐゴシック" panose="020B0600070205080204" pitchFamily="34" charset="-128"/>
            </a:endParaRPr>
          </a:p>
          <a:p>
            <a:pPr lvl="1" algn="just" eaLnBrk="1" hangingPunct="1">
              <a:buFontTx/>
              <a:buNone/>
            </a:pPr>
            <a:r>
              <a:rPr lang="en-US" altLang="en-US" dirty="0">
                <a:solidFill>
                  <a:srgbClr val="595959"/>
                </a:solidFill>
                <a:ea typeface="ＭＳ Ｐゴシック" panose="020B0600070205080204" pitchFamily="34" charset="-128"/>
              </a:rPr>
              <a:t>		</a:t>
            </a:r>
            <a:endParaRPr lang="en-AU" altLang="en-US" dirty="0">
              <a:solidFill>
                <a:srgbClr val="595959"/>
              </a:solidFill>
              <a:ea typeface="ＭＳ Ｐゴシック" panose="020B0600070205080204" pitchFamily="34" charset="-128"/>
            </a:endParaRPr>
          </a:p>
          <a:p>
            <a:pPr algn="just" eaLnBrk="1" hangingPunct="1"/>
            <a:endParaRPr lang="en-US" altLang="en-US" dirty="0">
              <a:solidFill>
                <a:srgbClr val="595959"/>
              </a:solidFill>
              <a:ea typeface="ＭＳ Ｐゴシック" panose="020B0600070205080204" pitchFamily="34" charset="-128"/>
            </a:endParaRPr>
          </a:p>
        </p:txBody>
      </p:sp>
    </p:spTree>
    <p:extLst>
      <p:ext uri="{BB962C8B-B14F-4D97-AF65-F5344CB8AC3E}">
        <p14:creationId xmlns:p14="http://schemas.microsoft.com/office/powerpoint/2010/main" val="3376443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AU" altLang="en-US" sz="4000">
                <a:ea typeface="ＭＳ Ｐゴシック" panose="020B0600070205080204" pitchFamily="34" charset="-128"/>
              </a:rPr>
              <a:t>ECB Scheme</a:t>
            </a:r>
          </a:p>
        </p:txBody>
      </p:sp>
      <p:pic>
        <p:nvPicPr>
          <p:cNvPr id="2457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654" y="1694836"/>
            <a:ext cx="79168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219" y="2503866"/>
            <a:ext cx="9862600" cy="379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308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530" y="184821"/>
            <a:ext cx="10515600" cy="394729"/>
          </a:xfrm>
        </p:spPr>
        <p:txBody>
          <a:bodyPr>
            <a:normAutofit fontScale="90000"/>
          </a:bodyPr>
          <a:lstStyle/>
          <a:p>
            <a:r>
              <a:rPr lang="en-IN" dirty="0"/>
              <a:t>ECB</a:t>
            </a:r>
          </a:p>
        </p:txBody>
      </p:sp>
      <p:sp>
        <p:nvSpPr>
          <p:cNvPr id="3" name="Content Placeholder 2"/>
          <p:cNvSpPr>
            <a:spLocks noGrp="1"/>
          </p:cNvSpPr>
          <p:nvPr>
            <p:ph idx="1"/>
          </p:nvPr>
        </p:nvSpPr>
        <p:spPr>
          <a:xfrm>
            <a:off x="838200" y="579550"/>
            <a:ext cx="10515600" cy="6014433"/>
          </a:xfrm>
        </p:spPr>
        <p:txBody>
          <a:bodyPr>
            <a:normAutofit/>
          </a:bodyPr>
          <a:lstStyle/>
          <a:p>
            <a:r>
              <a:rPr lang="en-US" dirty="0">
                <a:latin typeface="Times New Roman" panose="02020603050405020304" pitchFamily="18" charset="0"/>
                <a:cs typeface="Times New Roman" panose="02020603050405020304" pitchFamily="18" charset="0"/>
              </a:rPr>
              <a:t>Encryption normally works by taking a number of text blocks, and then applies a key to these to produce cipher blocks. </a:t>
            </a:r>
          </a:p>
          <a:p>
            <a:r>
              <a:rPr lang="en-US" dirty="0">
                <a:latin typeface="Times New Roman" panose="02020603050405020304" pitchFamily="18" charset="0"/>
                <a:cs typeface="Times New Roman" panose="02020603050405020304" pitchFamily="18" charset="0"/>
              </a:rPr>
              <a:t>Typical block sizes are 128 or 256 bits. </a:t>
            </a:r>
          </a:p>
          <a:p>
            <a:r>
              <a:rPr lang="en-US" dirty="0">
                <a:latin typeface="Times New Roman" panose="02020603050405020304" pitchFamily="18" charset="0"/>
                <a:cs typeface="Times New Roman" panose="02020603050405020304" pitchFamily="18" charset="0"/>
              </a:rPr>
              <a:t>Unfortunately, the cipher blocks could end up being the same, for the same input text. </a:t>
            </a:r>
          </a:p>
          <a:p>
            <a:r>
              <a:rPr lang="en-US" dirty="0">
                <a:latin typeface="Times New Roman" panose="02020603050405020304" pitchFamily="18" charset="0"/>
                <a:cs typeface="Times New Roman" panose="02020603050405020304" pitchFamily="18" charset="0"/>
              </a:rPr>
              <a:t>Thus an intruder could try and guess the cipher text. This is known as electronic code book. </a:t>
            </a:r>
          </a:p>
          <a:p>
            <a:r>
              <a:rPr lang="en-US" dirty="0">
                <a:latin typeface="Times New Roman" panose="02020603050405020304" pitchFamily="18" charset="0"/>
                <a:cs typeface="Times New Roman" panose="02020603050405020304" pitchFamily="18" charset="0"/>
              </a:rPr>
              <a:t>For example if we use 3DES to encrypt the word “</a:t>
            </a:r>
            <a:r>
              <a:rPr lang="en-US" dirty="0">
                <a:solidFill>
                  <a:schemeClr val="accent5"/>
                </a:solidFill>
                <a:latin typeface="Times New Roman" panose="02020603050405020304" pitchFamily="18" charset="0"/>
                <a:cs typeface="Times New Roman" panose="02020603050405020304" pitchFamily="18" charset="0"/>
              </a:rPr>
              <a:t>red</a:t>
            </a:r>
            <a:r>
              <a:rPr lang="en-US" dirty="0">
                <a:latin typeface="Times New Roman" panose="02020603050405020304" pitchFamily="18" charset="0"/>
                <a:cs typeface="Times New Roman" panose="02020603050405020304" pitchFamily="18" charset="0"/>
              </a:rPr>
              <a:t>”, with a key of “</a:t>
            </a:r>
            <a:r>
              <a:rPr lang="en-US" dirty="0">
                <a:solidFill>
                  <a:schemeClr val="accent6"/>
                </a:solidFill>
                <a:latin typeface="Times New Roman" panose="02020603050405020304" pitchFamily="18" charset="0"/>
                <a:cs typeface="Times New Roman" panose="02020603050405020304" pitchFamily="18" charset="0"/>
              </a:rPr>
              <a:t>bert12345</a:t>
            </a:r>
            <a:r>
              <a:rPr lang="en-US" dirty="0">
                <a:latin typeface="Times New Roman" panose="02020603050405020304" pitchFamily="18" charset="0"/>
                <a:cs typeface="Times New Roman" panose="02020603050405020304" pitchFamily="18" charset="0"/>
              </a:rPr>
              <a:t>”, we will always get:</a:t>
            </a:r>
          </a:p>
          <a:p>
            <a:pPr marL="0" indent="0">
              <a:buNone/>
            </a:pP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HgvGuzedMg8=</a:t>
            </a:r>
          </a:p>
          <a:p>
            <a:r>
              <a:rPr lang="en-US" dirty="0">
                <a:latin typeface="Times New Roman" panose="02020603050405020304" pitchFamily="18" charset="0"/>
                <a:cs typeface="Times New Roman" panose="02020603050405020304" pitchFamily="18" charset="0"/>
              </a:rPr>
              <a:t>You will find that ever time you encrypt, you will get the same value.</a:t>
            </a:r>
          </a:p>
          <a:p>
            <a:r>
              <a:rPr lang="en-US" dirty="0">
                <a:latin typeface="Times New Roman" panose="02020603050405020304" pitchFamily="18" charset="0"/>
                <a:cs typeface="Times New Roman" panose="02020603050405020304" pitchFamily="18" charset="0"/>
              </a:rPr>
              <a:t>Thus the intruder could start to guess what your mapping of the plain text to cipher text was.</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024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Requirements of Symmetric Encryption</a:t>
            </a:r>
          </a:p>
        </p:txBody>
      </p:sp>
      <p:pic>
        <p:nvPicPr>
          <p:cNvPr id="4" name="Content Placeholder 3"/>
          <p:cNvPicPr>
            <a:picLocks noGrp="1" noChangeAspect="1"/>
          </p:cNvPicPr>
          <p:nvPr>
            <p:ph idx="1"/>
          </p:nvPr>
        </p:nvPicPr>
        <p:blipFill>
          <a:blip r:embed="rId2"/>
          <a:stretch>
            <a:fillRect/>
          </a:stretch>
        </p:blipFill>
        <p:spPr>
          <a:xfrm>
            <a:off x="2572411" y="1825625"/>
            <a:ext cx="7047177" cy="4351338"/>
          </a:xfrm>
          <a:prstGeom prst="rect">
            <a:avLst/>
          </a:prstGeom>
        </p:spPr>
      </p:pic>
    </p:spTree>
    <p:extLst>
      <p:ext uri="{BB962C8B-B14F-4D97-AF65-F5344CB8AC3E}">
        <p14:creationId xmlns:p14="http://schemas.microsoft.com/office/powerpoint/2010/main" val="81493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dirty="0"/>
              <a:t>Strength:</a:t>
            </a:r>
          </a:p>
          <a:p>
            <a:pPr marL="0" indent="0">
              <a:buNone/>
            </a:pPr>
            <a:r>
              <a:rPr lang="en-US" dirty="0"/>
              <a:t>	It’s simple.</a:t>
            </a:r>
          </a:p>
          <a:p>
            <a:pPr marL="0" indent="0">
              <a:buNone/>
            </a:pPr>
            <a:r>
              <a:rPr lang="en-US" dirty="0"/>
              <a:t>	Faster due to parallel Encryption .</a:t>
            </a:r>
          </a:p>
          <a:p>
            <a:endParaRPr lang="en-US" dirty="0"/>
          </a:p>
          <a:p>
            <a:r>
              <a:rPr lang="en-US" dirty="0"/>
              <a:t>Weakness:</a:t>
            </a:r>
          </a:p>
          <a:p>
            <a:pPr lvl="1"/>
            <a:r>
              <a:rPr lang="en-US" dirty="0"/>
              <a:t>Repetitive information contained in the plaintext may show in the cipher text, if aligned with blocks. If the same message is encrypted (with the same key) and sent twice, their cipher text are the same.</a:t>
            </a:r>
          </a:p>
          <a:p>
            <a:pPr lvl="1"/>
            <a:r>
              <a:rPr lang="en-US" dirty="0"/>
              <a:t>So it is not used for lengthy messages.</a:t>
            </a:r>
          </a:p>
          <a:p>
            <a:endParaRPr lang="en-IN" dirty="0"/>
          </a:p>
        </p:txBody>
      </p:sp>
    </p:spTree>
    <p:extLst>
      <p:ext uri="{BB962C8B-B14F-4D97-AF65-F5344CB8AC3E}">
        <p14:creationId xmlns:p14="http://schemas.microsoft.com/office/powerpoint/2010/main" val="1004801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IN" dirty="0"/>
              <a:t>Cipher Block Chaining</a:t>
            </a:r>
          </a:p>
        </p:txBody>
      </p:sp>
      <p:sp>
        <p:nvSpPr>
          <p:cNvPr id="3" name="Content Placeholder 2"/>
          <p:cNvSpPr>
            <a:spLocks noGrp="1"/>
          </p:cNvSpPr>
          <p:nvPr>
            <p:ph idx="1"/>
          </p:nvPr>
        </p:nvSpPr>
        <p:spPr>
          <a:xfrm>
            <a:off x="450761" y="1081825"/>
            <a:ext cx="11423559" cy="5095138"/>
          </a:xfrm>
        </p:spPr>
        <p:txBody>
          <a:bodyPr>
            <a:normAutofit fontScale="92500" lnSpcReduction="20000"/>
          </a:bodyPr>
          <a:lstStyle/>
          <a:p>
            <a:pPr algn="just"/>
            <a:r>
              <a:rPr lang="en-US" dirty="0"/>
              <a:t>To overcome the problems of repetitions and order independence in ECB, we want some way of making the </a:t>
            </a:r>
            <a:r>
              <a:rPr lang="en-US" dirty="0" err="1"/>
              <a:t>ciphertext</a:t>
            </a:r>
            <a:r>
              <a:rPr lang="en-US" dirty="0"/>
              <a:t> dependent on all blocks before it. </a:t>
            </a:r>
          </a:p>
          <a:p>
            <a:pPr algn="just"/>
            <a:r>
              <a:rPr lang="en-US" dirty="0"/>
              <a:t>This is what CBC gives us, by combining the previous </a:t>
            </a:r>
            <a:r>
              <a:rPr lang="en-US" dirty="0" err="1"/>
              <a:t>ciphertext</a:t>
            </a:r>
            <a:r>
              <a:rPr lang="en-US" dirty="0"/>
              <a:t> block with the current message block before encrypting. </a:t>
            </a:r>
          </a:p>
          <a:p>
            <a:pPr algn="just"/>
            <a:r>
              <a:rPr lang="en-US" dirty="0"/>
              <a:t>CBC mode is a method of encrypting data that ensures each block of plaintext is combined with the previous </a:t>
            </a:r>
            <a:r>
              <a:rPr lang="en-US" dirty="0" err="1"/>
              <a:t>ciphertext</a:t>
            </a:r>
            <a:r>
              <a:rPr lang="en-US" dirty="0"/>
              <a:t> block before being encrypted.</a:t>
            </a:r>
          </a:p>
          <a:p>
            <a:pPr algn="just"/>
            <a:r>
              <a:rPr lang="en-US" dirty="0"/>
              <a:t>The symmetric key algorithm creates a </a:t>
            </a:r>
            <a:r>
              <a:rPr lang="en-US" dirty="0" err="1"/>
              <a:t>ciphertext</a:t>
            </a:r>
            <a:r>
              <a:rPr lang="en-US" dirty="0"/>
              <a:t> that depends on all plaintext blocks processed before it in a data stream. This is done to ensure that each block of the </a:t>
            </a:r>
            <a:r>
              <a:rPr lang="en-US" dirty="0" err="1"/>
              <a:t>ciphertext</a:t>
            </a:r>
            <a:r>
              <a:rPr lang="en-US" dirty="0"/>
              <a:t> is dependent on all of the previous blocks.</a:t>
            </a:r>
          </a:p>
          <a:p>
            <a:pPr algn="just"/>
            <a:r>
              <a:rPr lang="en-US" dirty="0"/>
              <a:t>Each plaintext block is </a:t>
            </a:r>
            <a:r>
              <a:rPr lang="en-US" dirty="0" err="1"/>
              <a:t>XORed</a:t>
            </a:r>
            <a:r>
              <a:rPr lang="en-US" dirty="0"/>
              <a:t> (exclusive OR) with the previous </a:t>
            </a:r>
            <a:r>
              <a:rPr lang="en-US" dirty="0" err="1"/>
              <a:t>ciphertext</a:t>
            </a:r>
            <a:r>
              <a:rPr lang="en-US" dirty="0"/>
              <a:t> block before being encrypted with the cipher algorithm. </a:t>
            </a:r>
          </a:p>
          <a:p>
            <a:pPr algn="just"/>
            <a:r>
              <a:rPr lang="en-US" dirty="0"/>
              <a:t>CBC mode is used in a variety of security applications. For example, Secure Sockets Layer/Transport Layer Security uses CBC mode to encrypt data that is transferred over the internet.</a:t>
            </a:r>
            <a:endParaRPr lang="en-IN" dirty="0"/>
          </a:p>
        </p:txBody>
      </p:sp>
    </p:spTree>
    <p:extLst>
      <p:ext uri="{BB962C8B-B14F-4D97-AF65-F5344CB8AC3E}">
        <p14:creationId xmlns:p14="http://schemas.microsoft.com/office/powerpoint/2010/main" val="470680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365125"/>
            <a:ext cx="10515600" cy="496887"/>
          </a:xfrm>
        </p:spPr>
        <p:txBody>
          <a:bodyPr>
            <a:normAutofit fontScale="90000"/>
          </a:bodyPr>
          <a:lstStyle/>
          <a:p>
            <a:pPr eaLnBrk="1" hangingPunct="1"/>
            <a:r>
              <a:rPr lang="en-AU" altLang="en-US" dirty="0">
                <a:ea typeface="ＭＳ Ｐゴシック" panose="020B0600070205080204" pitchFamily="34" charset="-128"/>
              </a:rPr>
              <a:t>CBC scheme</a:t>
            </a:r>
          </a:p>
        </p:txBody>
      </p:sp>
      <p:pic>
        <p:nvPicPr>
          <p:cNvPr id="3072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12" y="1014412"/>
            <a:ext cx="9378928" cy="43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5384453"/>
            <a:ext cx="9081641" cy="121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6"/>
          <p:cNvGrpSpPr>
            <a:grpSpLocks/>
          </p:cNvGrpSpPr>
          <p:nvPr/>
        </p:nvGrpSpPr>
        <p:grpSpPr bwMode="auto">
          <a:xfrm>
            <a:off x="722288" y="3116687"/>
            <a:ext cx="1170904" cy="3039413"/>
            <a:chOff x="336" y="1968"/>
            <a:chExt cx="672" cy="1776"/>
          </a:xfrm>
        </p:grpSpPr>
        <p:sp>
          <p:nvSpPr>
            <p:cNvPr id="30726" name="Oval 14"/>
            <p:cNvSpPr>
              <a:spLocks noChangeArrowheads="1"/>
            </p:cNvSpPr>
            <p:nvPr/>
          </p:nvSpPr>
          <p:spPr bwMode="auto">
            <a:xfrm>
              <a:off x="432" y="3552"/>
              <a:ext cx="576" cy="192"/>
            </a:xfrm>
            <a:prstGeom prst="ellipse">
              <a:avLst/>
            </a:prstGeom>
            <a:noFill/>
            <a:ln w="19050">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0727" name="Line 15"/>
            <p:cNvSpPr>
              <a:spLocks noChangeShapeType="1"/>
            </p:cNvSpPr>
            <p:nvPr/>
          </p:nvSpPr>
          <p:spPr bwMode="auto">
            <a:xfrm flipH="1" flipV="1">
              <a:off x="336" y="1968"/>
              <a:ext cx="288" cy="1584"/>
            </a:xfrm>
            <a:prstGeom prst="line">
              <a:avLst/>
            </a:prstGeom>
            <a:noFill/>
            <a:ln w="1905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4051539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Disadvantage </a:t>
            </a:r>
          </a:p>
          <a:p>
            <a:pPr lvl="1"/>
            <a:r>
              <a:rPr lang="en-IN" dirty="0"/>
              <a:t>Parallel encryption is not possible.</a:t>
            </a:r>
          </a:p>
        </p:txBody>
      </p:sp>
    </p:spTree>
    <p:extLst>
      <p:ext uri="{BB962C8B-B14F-4D97-AF65-F5344CB8AC3E}">
        <p14:creationId xmlns:p14="http://schemas.microsoft.com/office/powerpoint/2010/main" val="2853829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Initialization Vector(IV)</a:t>
            </a:r>
          </a:p>
        </p:txBody>
      </p:sp>
      <p:sp>
        <p:nvSpPr>
          <p:cNvPr id="3" name="Content Placeholder 2"/>
          <p:cNvSpPr>
            <a:spLocks noGrp="1"/>
          </p:cNvSpPr>
          <p:nvPr>
            <p:ph idx="1"/>
          </p:nvPr>
        </p:nvSpPr>
        <p:spPr/>
        <p:txBody>
          <a:bodyPr>
            <a:normAutofit lnSpcReduction="10000"/>
          </a:bodyPr>
          <a:lstStyle/>
          <a:p>
            <a:pPr algn="just"/>
            <a:r>
              <a:rPr lang="en-US" dirty="0"/>
              <a:t>An initialization vector is a random number used in combination with a secret key as a means to encrypt data. This number is sometimes referred to as a nonce, or “number occurring once,” as an encryption program uses it only once per session.</a:t>
            </a:r>
          </a:p>
          <a:p>
            <a:pPr algn="just"/>
            <a:r>
              <a:rPr lang="en-US" dirty="0"/>
              <a:t>An initialization vector is used to avoid repetition during the data encryption process, making it impossible for hackers who use dictionary attack to decrypt the exchanged encrypted message by discovering a pattern.</a:t>
            </a:r>
          </a:p>
          <a:p>
            <a:pPr algn="just"/>
            <a:r>
              <a:rPr lang="en-US" dirty="0"/>
              <a:t>The IV is the data block that is that same size as the cipher block.</a:t>
            </a:r>
          </a:p>
          <a:p>
            <a:pPr algn="just"/>
            <a:r>
              <a:rPr lang="en-US" dirty="0"/>
              <a:t>The IV is known to both sender and the receiver but be unpredictable by a third party.</a:t>
            </a:r>
          </a:p>
          <a:p>
            <a:pPr algn="just"/>
            <a:endParaRPr lang="en-IN" dirty="0"/>
          </a:p>
        </p:txBody>
      </p:sp>
    </p:spTree>
    <p:extLst>
      <p:ext uri="{BB962C8B-B14F-4D97-AF65-F5344CB8AC3E}">
        <p14:creationId xmlns:p14="http://schemas.microsoft.com/office/powerpoint/2010/main" val="1015129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CTR mode</a:t>
            </a:r>
          </a:p>
        </p:txBody>
      </p:sp>
      <p:sp>
        <p:nvSpPr>
          <p:cNvPr id="3" name="Content Placeholder 2"/>
          <p:cNvSpPr>
            <a:spLocks noGrp="1"/>
          </p:cNvSpPr>
          <p:nvPr>
            <p:ph idx="1"/>
          </p:nvPr>
        </p:nvSpPr>
        <p:spPr/>
        <p:txBody>
          <a:bodyPr/>
          <a:lstStyle/>
          <a:p>
            <a:r>
              <a:rPr lang="en-IN" dirty="0"/>
              <a:t>Initially the counter value is some random value. The counter value must be incremented by 1 for each block.</a:t>
            </a:r>
          </a:p>
          <a:p>
            <a:r>
              <a:rPr lang="en-IN" dirty="0"/>
              <a:t> If the  PT block size is 64 bits, then the counter value size should also be 64 bits.</a:t>
            </a:r>
          </a:p>
          <a:p>
            <a:r>
              <a:rPr lang="en-IN" dirty="0"/>
              <a:t>Hence if same plaintext is used, we get different cipher text.</a:t>
            </a:r>
          </a:p>
          <a:p>
            <a:r>
              <a:rPr lang="en-IN" dirty="0"/>
              <a:t>Also the function is performed parallel for all the blocks(similar to ECB mode).</a:t>
            </a:r>
          </a:p>
        </p:txBody>
      </p:sp>
    </p:spTree>
    <p:extLst>
      <p:ext uri="{BB962C8B-B14F-4D97-AF65-F5344CB8AC3E}">
        <p14:creationId xmlns:p14="http://schemas.microsoft.com/office/powerpoint/2010/main" val="2118981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Counter (CTR) mode</a:t>
            </a:r>
          </a:p>
        </p:txBody>
      </p:sp>
      <p:pic>
        <p:nvPicPr>
          <p:cNvPr id="4" name="Picture 1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9344" y="1825625"/>
            <a:ext cx="945331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27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CTR Encryption and Decryption</a:t>
            </a:r>
            <a:endParaRPr lang="en-AU" altLang="en-US">
              <a:ea typeface="ＭＳ Ｐゴシック" panose="020B0600070205080204" pitchFamily="34" charset="-128"/>
            </a:endParaRPr>
          </a:p>
        </p:txBody>
      </p:sp>
      <p:pic>
        <p:nvPicPr>
          <p:cNvPr id="53251" name="Picture 3"/>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l="-7242" r="-7242"/>
          <a:stretch>
            <a:fillRect/>
          </a:stretch>
        </p:blipFill>
        <p:spPr>
          <a:xfrm>
            <a:off x="1981200" y="1219201"/>
            <a:ext cx="8229600" cy="4937125"/>
          </a:xfrm>
        </p:spPr>
      </p:pic>
    </p:spTree>
    <p:extLst>
      <p:ext uri="{BB962C8B-B14F-4D97-AF65-F5344CB8AC3E}">
        <p14:creationId xmlns:p14="http://schemas.microsoft.com/office/powerpoint/2010/main" val="443244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Cipher Feed Back(CFB) Mode</a:t>
            </a:r>
          </a:p>
        </p:txBody>
      </p:sp>
      <p:sp>
        <p:nvSpPr>
          <p:cNvPr id="3" name="Content Placeholder 2"/>
          <p:cNvSpPr>
            <a:spLocks noGrp="1"/>
          </p:cNvSpPr>
          <p:nvPr>
            <p:ph idx="1"/>
          </p:nvPr>
        </p:nvSpPr>
        <p:spPr/>
        <p:txBody>
          <a:bodyPr/>
          <a:lstStyle/>
          <a:p>
            <a:r>
              <a:rPr lang="en-US" dirty="0"/>
              <a:t>The input to the encryption function is a b-bit shift register that is initially set to some initialization vector (IV). </a:t>
            </a:r>
          </a:p>
          <a:p>
            <a:r>
              <a:rPr lang="en-US" dirty="0"/>
              <a:t>The leftmost (most significant) s bits of the output of the encryption  function are </a:t>
            </a:r>
            <a:r>
              <a:rPr lang="en-US" dirty="0" err="1"/>
              <a:t>XORed</a:t>
            </a:r>
            <a:r>
              <a:rPr lang="en-US" dirty="0"/>
              <a:t> with the first segment of plaintext P1 to produce the first unit of </a:t>
            </a:r>
            <a:r>
              <a:rPr lang="en-US" dirty="0" err="1"/>
              <a:t>ciphertext</a:t>
            </a:r>
            <a:r>
              <a:rPr lang="en-US" dirty="0"/>
              <a:t> C1, which is then transmitted. </a:t>
            </a:r>
          </a:p>
          <a:p>
            <a:r>
              <a:rPr lang="en-US" dirty="0"/>
              <a:t>In addition, the contents of the shift register are shifted left by s bits and C1 is placed in the rightmost (least significant) s bits of the shift register. This process continues until all plaintext units have been encrypted.</a:t>
            </a:r>
            <a:endParaRPr lang="en-IN" dirty="0"/>
          </a:p>
        </p:txBody>
      </p:sp>
    </p:spTree>
    <p:extLst>
      <p:ext uri="{BB962C8B-B14F-4D97-AF65-F5344CB8AC3E}">
        <p14:creationId xmlns:p14="http://schemas.microsoft.com/office/powerpoint/2010/main" val="3111998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l="-10596" r="-10596"/>
          <a:stretch>
            <a:fillRect/>
          </a:stretch>
        </p:blipFill>
        <p:spPr>
          <a:xfrm>
            <a:off x="-1" y="0"/>
            <a:ext cx="11694018" cy="7015508"/>
          </a:xfrm>
        </p:spPr>
      </p:pic>
    </p:spTree>
    <p:extLst>
      <p:ext uri="{BB962C8B-B14F-4D97-AF65-F5344CB8AC3E}">
        <p14:creationId xmlns:p14="http://schemas.microsoft.com/office/powerpoint/2010/main" val="2073541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Symmetric Encryption Algorithms</a:t>
            </a:r>
          </a:p>
        </p:txBody>
      </p:sp>
      <p:sp>
        <p:nvSpPr>
          <p:cNvPr id="3" name="Content Placeholder 2"/>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Block ciphers and Stream ciphers </a:t>
            </a:r>
            <a:r>
              <a:rPr lang="en-US" sz="2400" dirty="0">
                <a:latin typeface="Times New Roman" panose="02020603050405020304" pitchFamily="18" charset="0"/>
                <a:cs typeface="Times New Roman" panose="02020603050405020304" pitchFamily="18" charset="0"/>
              </a:rPr>
              <a:t>are two separate methods of encrypting data with symmetric encryption algorithms:</a:t>
            </a:r>
          </a:p>
          <a:p>
            <a:endParaRPr lang="en-US" sz="2400" dirty="0">
              <a:latin typeface="Times New Roman" panose="02020603050405020304" pitchFamily="18" charset="0"/>
              <a:cs typeface="Times New Roman" panose="02020603050405020304" pitchFamily="18" charset="0"/>
            </a:endParaRPr>
          </a:p>
          <a:p>
            <a:pPr lvl="1"/>
            <a:r>
              <a:rPr lang="en-US" sz="2000" b="1" i="1" dirty="0">
                <a:latin typeface="Times New Roman" panose="02020603050405020304" pitchFamily="18" charset="0"/>
                <a:cs typeface="Times New Roman" panose="02020603050405020304" pitchFamily="18" charset="0"/>
              </a:rPr>
              <a:t>Encrypting information in chunks</a:t>
            </a:r>
            <a:r>
              <a:rPr lang="en-US" sz="2000" dirty="0">
                <a:latin typeface="Times New Roman" panose="02020603050405020304" pitchFamily="18" charset="0"/>
                <a:cs typeface="Times New Roman" panose="02020603050405020304" pitchFamily="18" charset="0"/>
              </a:rPr>
              <a:t>. A block cipher breaks down plaintext messages into fixed-size blocks before converting them into </a:t>
            </a:r>
            <a:r>
              <a:rPr lang="en-US" sz="2000" dirty="0" err="1">
                <a:latin typeface="Times New Roman" panose="02020603050405020304" pitchFamily="18" charset="0"/>
                <a:cs typeface="Times New Roman" panose="02020603050405020304" pitchFamily="18" charset="0"/>
              </a:rPr>
              <a:t>ciphertext</a:t>
            </a:r>
            <a:r>
              <a:rPr lang="en-US" sz="2000" dirty="0">
                <a:latin typeface="Times New Roman" panose="02020603050405020304" pitchFamily="18" charset="0"/>
                <a:cs typeface="Times New Roman" panose="02020603050405020304" pitchFamily="18" charset="0"/>
              </a:rPr>
              <a:t> using a key.</a:t>
            </a:r>
          </a:p>
          <a:p>
            <a:pPr lvl="1"/>
            <a:r>
              <a:rPr lang="en-US" sz="2000" b="1" i="1" dirty="0">
                <a:latin typeface="Times New Roman" panose="02020603050405020304" pitchFamily="18" charset="0"/>
                <a:cs typeface="Times New Roman" panose="02020603050405020304" pitchFamily="18" charset="0"/>
              </a:rPr>
              <a:t>Encrypting information bit-by-bit</a:t>
            </a:r>
            <a:r>
              <a:rPr lang="en-US" sz="2000" dirty="0">
                <a:latin typeface="Times New Roman" panose="02020603050405020304" pitchFamily="18" charset="0"/>
                <a:cs typeface="Times New Roman" panose="02020603050405020304" pitchFamily="18" charset="0"/>
              </a:rPr>
              <a:t>. A stream cipher, on the other hand, breaks a plaintext message down into single bits, which then are converted individually into </a:t>
            </a:r>
            <a:r>
              <a:rPr lang="en-US" sz="2000" dirty="0" err="1">
                <a:latin typeface="Times New Roman" panose="02020603050405020304" pitchFamily="18" charset="0"/>
                <a:cs typeface="Times New Roman" panose="02020603050405020304" pitchFamily="18" charset="0"/>
              </a:rPr>
              <a:t>ciphertext</a:t>
            </a:r>
            <a:r>
              <a:rPr lang="en-US" sz="2000" dirty="0">
                <a:latin typeface="Times New Roman" panose="02020603050405020304" pitchFamily="18" charset="0"/>
                <a:cs typeface="Times New Roman" panose="02020603050405020304" pitchFamily="18" charset="0"/>
              </a:rPr>
              <a:t> using key bits.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667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Output Feedback Mode(OFB)</a:t>
            </a:r>
          </a:p>
        </p:txBody>
      </p:sp>
      <p:sp>
        <p:nvSpPr>
          <p:cNvPr id="3" name="Content Placeholder 2"/>
          <p:cNvSpPr>
            <a:spLocks noGrp="1"/>
          </p:cNvSpPr>
          <p:nvPr>
            <p:ph idx="1"/>
          </p:nvPr>
        </p:nvSpPr>
        <p:spPr/>
        <p:txBody>
          <a:bodyPr/>
          <a:lstStyle/>
          <a:p>
            <a:r>
              <a:rPr lang="en-US" dirty="0"/>
              <a:t>Similar to CFB mode.</a:t>
            </a:r>
          </a:p>
          <a:p>
            <a:r>
              <a:rPr lang="en-US" dirty="0"/>
              <a:t>The output of the encryption function that is fed back to the shift register in OFB, whereas in CFB the </a:t>
            </a:r>
            <a:r>
              <a:rPr lang="en-US" dirty="0" err="1"/>
              <a:t>ciphertext</a:t>
            </a:r>
            <a:r>
              <a:rPr lang="en-US" dirty="0"/>
              <a:t> unit is fed back to the shift register.</a:t>
            </a:r>
          </a:p>
          <a:p>
            <a:endParaRPr lang="en-IN" dirty="0"/>
          </a:p>
        </p:txBody>
      </p:sp>
    </p:spTree>
    <p:extLst>
      <p:ext uri="{BB962C8B-B14F-4D97-AF65-F5344CB8AC3E}">
        <p14:creationId xmlns:p14="http://schemas.microsoft.com/office/powerpoint/2010/main" val="2008290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42741" y="-111393"/>
            <a:ext cx="10515600" cy="1325563"/>
          </a:xfrm>
        </p:spPr>
        <p:txBody>
          <a:bodyPr/>
          <a:lstStyle/>
          <a:p>
            <a:pPr eaLnBrk="1" hangingPunct="1"/>
            <a:r>
              <a:rPr lang="en-AU" altLang="en-US" dirty="0">
                <a:ea typeface="ＭＳ Ｐゴシック" panose="020B0600070205080204" pitchFamily="34" charset="-128"/>
              </a:rPr>
              <a:t>OFB</a:t>
            </a:r>
          </a:p>
        </p:txBody>
      </p:sp>
      <p:pic>
        <p:nvPicPr>
          <p:cNvPr id="46083" name="Picture 3"/>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l="-10056" r="-10056"/>
          <a:stretch>
            <a:fillRect/>
          </a:stretch>
        </p:blipFill>
        <p:spPr>
          <a:xfrm>
            <a:off x="1523999" y="0"/>
            <a:ext cx="10491989" cy="6294384"/>
          </a:xfrm>
          <a:solidFill>
            <a:srgbClr val="FFFFFF"/>
          </a:solidFill>
        </p:spPr>
      </p:pic>
      <p:sp>
        <p:nvSpPr>
          <p:cNvPr id="4" name="Freeform 3"/>
          <p:cNvSpPr/>
          <p:nvPr/>
        </p:nvSpPr>
        <p:spPr>
          <a:xfrm>
            <a:off x="5638800" y="5486400"/>
            <a:ext cx="1143000" cy="152400"/>
          </a:xfrm>
          <a:custGeom>
            <a:avLst/>
            <a:gdLst>
              <a:gd name="connsiteX0" fmla="*/ 0 w 1143000"/>
              <a:gd name="connsiteY0" fmla="*/ 0 h 152400"/>
              <a:gd name="connsiteX1" fmla="*/ 1143000 w 1143000"/>
              <a:gd name="connsiteY1" fmla="*/ 0 h 152400"/>
              <a:gd name="connsiteX2" fmla="*/ 1143000 w 1143000"/>
              <a:gd name="connsiteY2" fmla="*/ 152400 h 152400"/>
              <a:gd name="connsiteX3" fmla="*/ 0 w 1143000"/>
              <a:gd name="connsiteY3" fmla="*/ 152400 h 152400"/>
              <a:gd name="connsiteX4" fmla="*/ 0 w 11430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52400">
                <a:moveTo>
                  <a:pt x="0" y="0"/>
                </a:moveTo>
                <a:lnTo>
                  <a:pt x="1143000" y="0"/>
                </a:lnTo>
                <a:lnTo>
                  <a:pt x="1143000" y="152400"/>
                </a:lnTo>
                <a:lnTo>
                  <a:pt x="0" y="152400"/>
                </a:lnTo>
                <a:lnTo>
                  <a:pt x="0"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89610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Block Cipher Features</a:t>
            </a:r>
          </a:p>
        </p:txBody>
      </p:sp>
      <p:pic>
        <p:nvPicPr>
          <p:cNvPr id="4" name="Picture 3"/>
          <p:cNvPicPr>
            <a:picLocks noChangeAspect="1"/>
          </p:cNvPicPr>
          <p:nvPr/>
        </p:nvPicPr>
        <p:blipFill>
          <a:blip r:embed="rId2"/>
          <a:stretch>
            <a:fillRect/>
          </a:stretch>
        </p:blipFill>
        <p:spPr>
          <a:xfrm>
            <a:off x="1962956" y="1882775"/>
            <a:ext cx="7467600" cy="4429125"/>
          </a:xfrm>
          <a:prstGeom prst="rect">
            <a:avLst/>
          </a:prstGeom>
        </p:spPr>
      </p:pic>
    </p:spTree>
    <p:extLst>
      <p:ext uri="{BB962C8B-B14F-4D97-AF65-F5344CB8AC3E}">
        <p14:creationId xmlns:p14="http://schemas.microsoft.com/office/powerpoint/2010/main" val="234449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04" y="159063"/>
            <a:ext cx="10515600" cy="613669"/>
          </a:xfrm>
        </p:spPr>
        <p:txBody>
          <a:bodyPr>
            <a:normAutofit fontScale="90000"/>
          </a:bodyPr>
          <a:lstStyle/>
          <a:p>
            <a:r>
              <a:rPr lang="en-IN" dirty="0" err="1"/>
              <a:t>Feistel</a:t>
            </a:r>
            <a:r>
              <a:rPr lang="en-IN" dirty="0"/>
              <a:t> Block Cipher</a:t>
            </a:r>
          </a:p>
        </p:txBody>
      </p:sp>
      <p:sp>
        <p:nvSpPr>
          <p:cNvPr id="3" name="Content Placeholder 2"/>
          <p:cNvSpPr>
            <a:spLocks noGrp="1"/>
          </p:cNvSpPr>
          <p:nvPr>
            <p:ph idx="1"/>
          </p:nvPr>
        </p:nvSpPr>
        <p:spPr>
          <a:xfrm>
            <a:off x="838200" y="927279"/>
            <a:ext cx="10515600" cy="5249684"/>
          </a:xfrm>
        </p:spPr>
        <p:txBody>
          <a:bodyPr>
            <a:normAutofit fontScale="92500" lnSpcReduction="20000"/>
          </a:bodyPr>
          <a:lstStyle/>
          <a:p>
            <a:r>
              <a:rPr lang="en-US" dirty="0" err="1"/>
              <a:t>Feistel</a:t>
            </a:r>
            <a:r>
              <a:rPr lang="en-US" dirty="0"/>
              <a:t> block cipher is a structure used to derive many symmetric block ciphers such as DES.</a:t>
            </a:r>
          </a:p>
          <a:p>
            <a:r>
              <a:rPr lang="en-US" dirty="0" err="1"/>
              <a:t>Feistel</a:t>
            </a:r>
            <a:r>
              <a:rPr lang="en-US" dirty="0"/>
              <a:t> cipher proposed a structure which implements </a:t>
            </a:r>
            <a:r>
              <a:rPr lang="en-US" b="1" dirty="0"/>
              <a:t>substitution and permutation </a:t>
            </a:r>
            <a:r>
              <a:rPr lang="en-US" dirty="0"/>
              <a:t>alternately to obtain cipher text from the pain text and vice-versa.</a:t>
            </a:r>
            <a:endParaRPr lang="en-IN" dirty="0"/>
          </a:p>
          <a:p>
            <a:r>
              <a:rPr lang="en-US" dirty="0"/>
              <a:t>In the </a:t>
            </a:r>
            <a:r>
              <a:rPr lang="en-US" dirty="0" err="1"/>
              <a:t>Feistel</a:t>
            </a:r>
            <a:r>
              <a:rPr lang="en-US" dirty="0"/>
              <a:t> block cipher, each block has to undergo many rounds where each round has the same function. </a:t>
            </a:r>
          </a:p>
          <a:p>
            <a:r>
              <a:rPr lang="en-US" dirty="0" err="1"/>
              <a:t>Feistel</a:t>
            </a:r>
            <a:r>
              <a:rPr lang="en-US" dirty="0"/>
              <a:t> cipher proposed the structure that alternately implements substitution and permutation.</a:t>
            </a:r>
          </a:p>
          <a:p>
            <a:r>
              <a:rPr lang="en-US" b="1" dirty="0"/>
              <a:t>Substitution</a:t>
            </a:r>
            <a:r>
              <a:rPr lang="en-US" dirty="0"/>
              <a:t> is implemented by replacing the elements of plain text or the set of elements of plain text by the element of cipher text or set of elements of cipher text.</a:t>
            </a:r>
          </a:p>
          <a:p>
            <a:r>
              <a:rPr lang="en-US" dirty="0"/>
              <a:t>A</a:t>
            </a:r>
            <a:r>
              <a:rPr lang="en-US" b="1" dirty="0"/>
              <a:t> permutation</a:t>
            </a:r>
            <a:r>
              <a:rPr lang="en-US" dirty="0"/>
              <a:t> is implemented by changing the order of elements of the plain text. No element here is replaced by any other element, only the order of elements is changed.</a:t>
            </a:r>
          </a:p>
          <a:p>
            <a:endParaRPr lang="en-IN" dirty="0"/>
          </a:p>
        </p:txBody>
      </p:sp>
    </p:spTree>
    <p:extLst>
      <p:ext uri="{BB962C8B-B14F-4D97-AF65-F5344CB8AC3E}">
        <p14:creationId xmlns:p14="http://schemas.microsoft.com/office/powerpoint/2010/main" val="3467408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96111"/>
            <a:ext cx="3090930" cy="1629513"/>
          </a:xfrm>
        </p:spPr>
        <p:txBody>
          <a:bodyPr>
            <a:normAutofit fontScale="90000"/>
          </a:bodyPr>
          <a:lstStyle/>
          <a:p>
            <a:r>
              <a:rPr lang="en-IN" dirty="0" err="1"/>
              <a:t>Feistel</a:t>
            </a:r>
            <a:r>
              <a:rPr lang="en-IN" dirty="0"/>
              <a:t> Cipher Structure</a:t>
            </a:r>
          </a:p>
        </p:txBody>
      </p:sp>
      <p:pic>
        <p:nvPicPr>
          <p:cNvPr id="4" name="Picture 3"/>
          <p:cNvPicPr>
            <a:picLocks noChangeAspect="1"/>
          </p:cNvPicPr>
          <p:nvPr/>
        </p:nvPicPr>
        <p:blipFill>
          <a:blip r:embed="rId2"/>
          <a:stretch>
            <a:fillRect/>
          </a:stretch>
        </p:blipFill>
        <p:spPr>
          <a:xfrm>
            <a:off x="3291692" y="33923"/>
            <a:ext cx="3727294" cy="6775816"/>
          </a:xfrm>
          <a:prstGeom prst="rect">
            <a:avLst/>
          </a:prstGeom>
        </p:spPr>
      </p:pic>
      <p:pic>
        <p:nvPicPr>
          <p:cNvPr id="5" name="Picture 4"/>
          <p:cNvPicPr>
            <a:picLocks noChangeAspect="1"/>
          </p:cNvPicPr>
          <p:nvPr/>
        </p:nvPicPr>
        <p:blipFill>
          <a:blip r:embed="rId3"/>
          <a:stretch>
            <a:fillRect/>
          </a:stretch>
        </p:blipFill>
        <p:spPr>
          <a:xfrm>
            <a:off x="7901255" y="196112"/>
            <a:ext cx="3792761" cy="6613627"/>
          </a:xfrm>
          <a:prstGeom prst="rect">
            <a:avLst/>
          </a:prstGeom>
        </p:spPr>
      </p:pic>
    </p:spTree>
    <p:extLst>
      <p:ext uri="{BB962C8B-B14F-4D97-AF65-F5344CB8AC3E}">
        <p14:creationId xmlns:p14="http://schemas.microsoft.com/office/powerpoint/2010/main" val="520426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20" y="225720"/>
            <a:ext cx="10515600" cy="330334"/>
          </a:xfrm>
        </p:spPr>
        <p:txBody>
          <a:bodyPr>
            <a:normAutofit fontScale="90000"/>
          </a:bodyPr>
          <a:lstStyle/>
          <a:p>
            <a:r>
              <a:rPr lang="en-IN" dirty="0"/>
              <a:t>The </a:t>
            </a:r>
            <a:r>
              <a:rPr lang="en-IN" dirty="0" err="1"/>
              <a:t>Feistel</a:t>
            </a:r>
            <a:r>
              <a:rPr lang="en-IN" dirty="0"/>
              <a:t> Cipher</a:t>
            </a:r>
          </a:p>
        </p:txBody>
      </p:sp>
      <p:sp>
        <p:nvSpPr>
          <p:cNvPr id="3" name="Content Placeholder 2"/>
          <p:cNvSpPr>
            <a:spLocks noGrp="1"/>
          </p:cNvSpPr>
          <p:nvPr>
            <p:ph idx="1"/>
          </p:nvPr>
        </p:nvSpPr>
        <p:spPr>
          <a:xfrm>
            <a:off x="132820" y="858370"/>
            <a:ext cx="10036790" cy="5798624"/>
          </a:xfrm>
        </p:spPr>
        <p:txBody>
          <a:bodyPr>
            <a:normAutofit fontScale="62500" lnSpcReduction="20000"/>
          </a:bodyPr>
          <a:lstStyle/>
          <a:p>
            <a:pPr marL="0" indent="0">
              <a:buNone/>
            </a:pPr>
            <a:r>
              <a:rPr lang="en-US" b="1" dirty="0" err="1"/>
              <a:t>Feistel</a:t>
            </a:r>
            <a:r>
              <a:rPr lang="en-US" b="1" dirty="0"/>
              <a:t> cipher algorithm</a:t>
            </a:r>
          </a:p>
          <a:p>
            <a:r>
              <a:rPr lang="en-US" dirty="0"/>
              <a:t>Create a list of all the Plain Text characters.</a:t>
            </a:r>
          </a:p>
          <a:p>
            <a:r>
              <a:rPr lang="en-US" dirty="0"/>
              <a:t>Convert the Plain Text to </a:t>
            </a:r>
            <a:r>
              <a:rPr lang="en-US" dirty="0" err="1"/>
              <a:t>Ascii</a:t>
            </a:r>
            <a:r>
              <a:rPr lang="en-US" dirty="0"/>
              <a:t> and then 8-bit binary format.</a:t>
            </a:r>
          </a:p>
          <a:p>
            <a:r>
              <a:rPr lang="en-US" dirty="0"/>
              <a:t>Divide the binary Plain Text string into two halves: left half (L1)and right half (R1)</a:t>
            </a:r>
          </a:p>
          <a:p>
            <a:r>
              <a:rPr lang="en-US" dirty="0"/>
              <a:t>Generate a random binary keys (K1 and K2) of length equal to the half the length of the Plain Text for the two rounds.</a:t>
            </a:r>
          </a:p>
          <a:p>
            <a:r>
              <a:rPr lang="en-US" dirty="0"/>
              <a:t>First Round of Encryption</a:t>
            </a:r>
          </a:p>
          <a:p>
            <a:pPr lvl="1"/>
            <a:r>
              <a:rPr lang="en-US" dirty="0"/>
              <a:t>Generate function f1 using R1 and K1 as follows:</a:t>
            </a:r>
          </a:p>
          <a:p>
            <a:pPr marL="0" indent="0">
              <a:buNone/>
            </a:pPr>
            <a:r>
              <a:rPr lang="en-US" dirty="0"/>
              <a:t>	f1= </a:t>
            </a:r>
            <a:r>
              <a:rPr lang="en-US" dirty="0" err="1"/>
              <a:t>xor</a:t>
            </a:r>
            <a:r>
              <a:rPr lang="en-US" dirty="0"/>
              <a:t>(R1, K1)</a:t>
            </a:r>
          </a:p>
          <a:p>
            <a:pPr lvl="1"/>
            <a:r>
              <a:rPr lang="en-US" dirty="0"/>
              <a:t>Now the new left half(L2) and right half(R2) after round 1 are as follows:</a:t>
            </a:r>
          </a:p>
          <a:p>
            <a:pPr marL="0" indent="0">
              <a:buNone/>
            </a:pPr>
            <a:r>
              <a:rPr lang="en-US" dirty="0"/>
              <a:t>	R2= </a:t>
            </a:r>
            <a:r>
              <a:rPr lang="en-US" dirty="0" err="1"/>
              <a:t>xor</a:t>
            </a:r>
            <a:r>
              <a:rPr lang="en-US" dirty="0"/>
              <a:t>(f1, L1)</a:t>
            </a:r>
          </a:p>
          <a:p>
            <a:pPr marL="0" indent="0">
              <a:buNone/>
            </a:pPr>
            <a:r>
              <a:rPr lang="en-US" dirty="0"/>
              <a:t>	L2=R1</a:t>
            </a:r>
          </a:p>
          <a:p>
            <a:r>
              <a:rPr lang="en-US" dirty="0"/>
              <a:t>Second Round of Encryption</a:t>
            </a:r>
          </a:p>
          <a:p>
            <a:pPr lvl="1"/>
            <a:r>
              <a:rPr lang="en-US" dirty="0"/>
              <a:t>Generate function f2 using R2 and K2 as follows:</a:t>
            </a:r>
          </a:p>
          <a:p>
            <a:pPr marL="0" indent="0">
              <a:buNone/>
            </a:pPr>
            <a:r>
              <a:rPr lang="en-US" dirty="0"/>
              <a:t>	f2= </a:t>
            </a:r>
            <a:r>
              <a:rPr lang="en-US" dirty="0" err="1"/>
              <a:t>xor</a:t>
            </a:r>
            <a:r>
              <a:rPr lang="en-US" dirty="0"/>
              <a:t>(R2, K2)</a:t>
            </a:r>
          </a:p>
          <a:p>
            <a:pPr lvl="1"/>
            <a:r>
              <a:rPr lang="en-US" dirty="0"/>
              <a:t>Now the new left half(L2) and right half(R2) after round 1 are as follows:</a:t>
            </a:r>
          </a:p>
          <a:p>
            <a:pPr marL="457200" lvl="1" indent="0">
              <a:buNone/>
            </a:pPr>
            <a:r>
              <a:rPr lang="en-US" dirty="0"/>
              <a:t>	R3= </a:t>
            </a:r>
            <a:r>
              <a:rPr lang="en-US" dirty="0" err="1"/>
              <a:t>xor</a:t>
            </a:r>
            <a:r>
              <a:rPr lang="en-US" dirty="0"/>
              <a:t>(f2, L2)</a:t>
            </a:r>
          </a:p>
          <a:p>
            <a:pPr marL="457200" lvl="1" indent="0">
              <a:buNone/>
            </a:pPr>
            <a:r>
              <a:rPr lang="en-US" dirty="0"/>
              <a:t>	L3=R2</a:t>
            </a:r>
          </a:p>
          <a:p>
            <a:r>
              <a:rPr lang="en-US" dirty="0"/>
              <a:t>Concatenation of R3 to L3 is the Cipher Text</a:t>
            </a:r>
          </a:p>
          <a:p>
            <a:r>
              <a:rPr lang="en-US" dirty="0"/>
              <a:t>Same algorithm is used for decryption to retrieve the Plain Text from the Cipher Text.</a:t>
            </a:r>
          </a:p>
          <a:p>
            <a:endParaRPr lang="en-US" dirty="0"/>
          </a:p>
          <a:p>
            <a:endParaRPr lang="en-IN" dirty="0"/>
          </a:p>
        </p:txBody>
      </p:sp>
    </p:spTree>
    <p:extLst>
      <p:ext uri="{BB962C8B-B14F-4D97-AF65-F5344CB8AC3E}">
        <p14:creationId xmlns:p14="http://schemas.microsoft.com/office/powerpoint/2010/main" val="730303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US" dirty="0" err="1"/>
              <a:t>Feistel</a:t>
            </a:r>
            <a:r>
              <a:rPr lang="en-US" dirty="0"/>
              <a:t> cipher was based on the structure proposed by Shannon.</a:t>
            </a:r>
          </a:p>
          <a:p>
            <a:r>
              <a:rPr lang="en-US" dirty="0"/>
              <a:t>Shannon structure has an alternate implementation of diffusion and confusion to obtain cipher text block.</a:t>
            </a:r>
          </a:p>
          <a:p>
            <a:r>
              <a:rPr lang="en-US" dirty="0" err="1"/>
              <a:t>Feistel</a:t>
            </a:r>
            <a:r>
              <a:rPr lang="en-US" dirty="0"/>
              <a:t> cipher structure has alternate application substitution and permutation on plain text block to obtain cipher text block.</a:t>
            </a:r>
          </a:p>
          <a:p>
            <a:r>
              <a:rPr lang="en-US" dirty="0" err="1"/>
              <a:t>Feistel</a:t>
            </a:r>
            <a:r>
              <a:rPr lang="en-US" dirty="0"/>
              <a:t> block cipher operates on each block independently.</a:t>
            </a:r>
          </a:p>
          <a:p>
            <a:r>
              <a:rPr lang="en-US" dirty="0"/>
              <a:t>The encryption and decryption algorithm in </a:t>
            </a:r>
            <a:r>
              <a:rPr lang="en-US" dirty="0" err="1"/>
              <a:t>Feistel</a:t>
            </a:r>
            <a:r>
              <a:rPr lang="en-US" dirty="0"/>
              <a:t> cipher is the same.</a:t>
            </a:r>
          </a:p>
          <a:p>
            <a:r>
              <a:rPr lang="en-US" dirty="0"/>
              <a:t>The key used for encryption and decryption is the same but the sequence of application of </a:t>
            </a:r>
            <a:r>
              <a:rPr lang="en-US" dirty="0" err="1"/>
              <a:t>subkey</a:t>
            </a:r>
            <a:r>
              <a:rPr lang="en-US" dirty="0"/>
              <a:t> is reversed.</a:t>
            </a:r>
          </a:p>
          <a:p>
            <a:r>
              <a:rPr lang="en-US" dirty="0"/>
              <a:t>During encryption a plain text block undergoes multiple rounds. But the function performed in each round is same.</a:t>
            </a:r>
          </a:p>
          <a:p>
            <a:r>
              <a:rPr lang="en-US" dirty="0"/>
              <a:t>Generally, 16 rounds are performed in </a:t>
            </a:r>
            <a:r>
              <a:rPr lang="en-US" dirty="0" err="1"/>
              <a:t>Feistel</a:t>
            </a:r>
            <a:r>
              <a:rPr lang="en-US" dirty="0"/>
              <a:t> cipher.</a:t>
            </a:r>
          </a:p>
          <a:p>
            <a:r>
              <a:rPr lang="en-US" dirty="0"/>
              <a:t>Typical block size of </a:t>
            </a:r>
            <a:r>
              <a:rPr lang="en-US" dirty="0" err="1"/>
              <a:t>Feistel</a:t>
            </a:r>
            <a:r>
              <a:rPr lang="en-US" dirty="0"/>
              <a:t> cipher is 64-bit but modern block cipher uses 128-bit block.</a:t>
            </a:r>
          </a:p>
          <a:p>
            <a:r>
              <a:rPr lang="en-US" dirty="0"/>
              <a:t>Typical key size of </a:t>
            </a:r>
            <a:r>
              <a:rPr lang="en-US" dirty="0" err="1"/>
              <a:t>Feistel</a:t>
            </a:r>
            <a:r>
              <a:rPr lang="en-US" dirty="0"/>
              <a:t> cipher is 64-bit but modern block cipher has 128-bit key size.</a:t>
            </a:r>
            <a:endParaRPr lang="en-IN" dirty="0"/>
          </a:p>
        </p:txBody>
      </p:sp>
    </p:spTree>
    <p:extLst>
      <p:ext uri="{BB962C8B-B14F-4D97-AF65-F5344CB8AC3E}">
        <p14:creationId xmlns:p14="http://schemas.microsoft.com/office/powerpoint/2010/main" val="127333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Encryption Standard</a:t>
            </a:r>
          </a:p>
        </p:txBody>
      </p:sp>
      <p:pic>
        <p:nvPicPr>
          <p:cNvPr id="4" name="Picture 3"/>
          <p:cNvPicPr>
            <a:picLocks noChangeAspect="1"/>
          </p:cNvPicPr>
          <p:nvPr/>
        </p:nvPicPr>
        <p:blipFill>
          <a:blip r:embed="rId2"/>
          <a:stretch>
            <a:fillRect/>
          </a:stretch>
        </p:blipFill>
        <p:spPr>
          <a:xfrm>
            <a:off x="838200" y="1620044"/>
            <a:ext cx="7315200" cy="4762500"/>
          </a:xfrm>
          <a:prstGeom prst="rect">
            <a:avLst/>
          </a:prstGeom>
        </p:spPr>
      </p:pic>
    </p:spTree>
    <p:extLst>
      <p:ext uri="{BB962C8B-B14F-4D97-AF65-F5344CB8AC3E}">
        <p14:creationId xmlns:p14="http://schemas.microsoft.com/office/powerpoint/2010/main" val="3340436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length in DES</a:t>
            </a:r>
          </a:p>
        </p:txBody>
      </p:sp>
      <p:pic>
        <p:nvPicPr>
          <p:cNvPr id="4" name="Picture 3"/>
          <p:cNvPicPr>
            <a:picLocks noChangeAspect="1"/>
          </p:cNvPicPr>
          <p:nvPr/>
        </p:nvPicPr>
        <p:blipFill>
          <a:blip r:embed="rId2"/>
          <a:stretch>
            <a:fillRect/>
          </a:stretch>
        </p:blipFill>
        <p:spPr>
          <a:xfrm>
            <a:off x="1636422" y="1720056"/>
            <a:ext cx="7734300" cy="4562475"/>
          </a:xfrm>
          <a:prstGeom prst="rect">
            <a:avLst/>
          </a:prstGeom>
        </p:spPr>
      </p:pic>
    </p:spTree>
    <p:extLst>
      <p:ext uri="{BB962C8B-B14F-4D97-AF65-F5344CB8AC3E}">
        <p14:creationId xmlns:p14="http://schemas.microsoft.com/office/powerpoint/2010/main" val="1616519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042"/>
            <a:ext cx="10515600" cy="1325563"/>
          </a:xfrm>
        </p:spPr>
        <p:txBody>
          <a:bodyPr>
            <a:normAutofit/>
          </a:bodyPr>
          <a:lstStyle/>
          <a:p>
            <a:r>
              <a:rPr lang="en-IN" sz="2800" b="1" dirty="0"/>
              <a:t>DES Encryption Algorithm</a:t>
            </a:r>
          </a:p>
        </p:txBody>
      </p:sp>
      <p:pic>
        <p:nvPicPr>
          <p:cNvPr id="5" name="Content Placeholder 4"/>
          <p:cNvPicPr>
            <a:picLocks noGrp="1" noChangeAspect="1"/>
          </p:cNvPicPr>
          <p:nvPr>
            <p:ph idx="1"/>
          </p:nvPr>
        </p:nvPicPr>
        <p:blipFill>
          <a:blip r:embed="rId2"/>
          <a:stretch>
            <a:fillRect/>
          </a:stretch>
        </p:blipFill>
        <p:spPr>
          <a:xfrm>
            <a:off x="9408552" y="633831"/>
            <a:ext cx="471543" cy="223983"/>
          </a:xfrm>
          <a:prstGeom prst="rect">
            <a:avLst/>
          </a:prstGeom>
        </p:spPr>
      </p:pic>
      <p:pic>
        <p:nvPicPr>
          <p:cNvPr id="4" name="Picture 3"/>
          <p:cNvPicPr>
            <a:picLocks noChangeAspect="1"/>
          </p:cNvPicPr>
          <p:nvPr/>
        </p:nvPicPr>
        <p:blipFill>
          <a:blip r:embed="rId3"/>
          <a:stretch>
            <a:fillRect/>
          </a:stretch>
        </p:blipFill>
        <p:spPr>
          <a:xfrm>
            <a:off x="3778689" y="456785"/>
            <a:ext cx="7317722" cy="6135978"/>
          </a:xfrm>
          <a:prstGeom prst="rect">
            <a:avLst/>
          </a:prstGeom>
        </p:spPr>
      </p:pic>
    </p:spTree>
    <p:extLst>
      <p:ext uri="{BB962C8B-B14F-4D97-AF65-F5344CB8AC3E}">
        <p14:creationId xmlns:p14="http://schemas.microsoft.com/office/powerpoint/2010/main" val="1893936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Example</a:t>
            </a:r>
          </a:p>
          <a:p>
            <a:pPr marL="0" indent="0" algn="just">
              <a:buNone/>
            </a:pPr>
            <a:r>
              <a:rPr lang="en-US" dirty="0"/>
              <a:t>	</a:t>
            </a:r>
            <a:r>
              <a:rPr lang="en-US" dirty="0">
                <a:latin typeface="Times New Roman" panose="02020603050405020304" pitchFamily="18" charset="0"/>
                <a:cs typeface="Times New Roman" panose="02020603050405020304" pitchFamily="18" charset="0"/>
              </a:rPr>
              <a:t>If you want a simple analogy to better understand a block cipher vs stream cipher, imagine you’re encrypting a book. You could encrypt the content one page at a time (block cipher) or one letter at a time (stream cipher).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281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1353800" cy="1325563"/>
          </a:xfrm>
        </p:spPr>
        <p:txBody>
          <a:bodyPr>
            <a:normAutofit/>
          </a:bodyPr>
          <a:lstStyle/>
          <a:p>
            <a:r>
              <a:rPr lang="en-IN" sz="2400" b="1" dirty="0"/>
              <a:t>Singe Round DES</a:t>
            </a:r>
          </a:p>
        </p:txBody>
      </p:sp>
      <p:pic>
        <p:nvPicPr>
          <p:cNvPr id="4" name="Picture 3"/>
          <p:cNvPicPr>
            <a:picLocks noChangeAspect="1"/>
          </p:cNvPicPr>
          <p:nvPr/>
        </p:nvPicPr>
        <p:blipFill>
          <a:blip r:embed="rId2"/>
          <a:stretch>
            <a:fillRect/>
          </a:stretch>
        </p:blipFill>
        <p:spPr>
          <a:xfrm>
            <a:off x="2693494" y="208006"/>
            <a:ext cx="9258100" cy="653585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305760" y="1255320"/>
              <a:ext cx="451800" cy="132120"/>
            </p14:xfrm>
          </p:contentPart>
        </mc:Choice>
        <mc:Fallback xmlns="">
          <p:pic>
            <p:nvPicPr>
              <p:cNvPr id="5" name="Ink 4"/>
              <p:cNvPicPr/>
              <p:nvPr/>
            </p:nvPicPr>
            <p:blipFill>
              <a:blip r:embed="rId4"/>
              <a:stretch>
                <a:fillRect/>
              </a:stretch>
            </p:blipFill>
            <p:spPr>
              <a:xfrm>
                <a:off x="6299640" y="1247400"/>
                <a:ext cx="465120" cy="149040"/>
              </a:xfrm>
              <a:prstGeom prst="rect">
                <a:avLst/>
              </a:prstGeom>
            </p:spPr>
          </p:pic>
        </mc:Fallback>
      </mc:AlternateContent>
    </p:spTree>
    <p:extLst>
      <p:ext uri="{BB962C8B-B14F-4D97-AF65-F5344CB8AC3E}">
        <p14:creationId xmlns:p14="http://schemas.microsoft.com/office/powerpoint/2010/main" val="2727391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Initial Permutation(IP)</a:t>
            </a:r>
          </a:p>
        </p:txBody>
      </p:sp>
      <p:pic>
        <p:nvPicPr>
          <p:cNvPr id="4" name="Picture 3"/>
          <p:cNvPicPr>
            <a:picLocks noChangeAspect="1"/>
          </p:cNvPicPr>
          <p:nvPr/>
        </p:nvPicPr>
        <p:blipFill>
          <a:blip r:embed="rId2"/>
          <a:stretch>
            <a:fillRect/>
          </a:stretch>
        </p:blipFill>
        <p:spPr>
          <a:xfrm>
            <a:off x="738121" y="1467644"/>
            <a:ext cx="8191500" cy="5067300"/>
          </a:xfrm>
          <a:prstGeom prst="rect">
            <a:avLst/>
          </a:prstGeom>
        </p:spPr>
      </p:pic>
      <p:pic>
        <p:nvPicPr>
          <p:cNvPr id="6" name="Picture 5"/>
          <p:cNvPicPr>
            <a:picLocks noChangeAspect="1"/>
          </p:cNvPicPr>
          <p:nvPr/>
        </p:nvPicPr>
        <p:blipFill>
          <a:blip r:embed="rId3"/>
          <a:stretch>
            <a:fillRect/>
          </a:stretch>
        </p:blipFill>
        <p:spPr>
          <a:xfrm>
            <a:off x="8439955" y="6184345"/>
            <a:ext cx="180975" cy="361950"/>
          </a:xfrm>
          <a:prstGeom prst="rect">
            <a:avLst/>
          </a:prstGeom>
        </p:spPr>
      </p:pic>
    </p:spTree>
    <p:extLst>
      <p:ext uri="{BB962C8B-B14F-4D97-AF65-F5344CB8AC3E}">
        <p14:creationId xmlns:p14="http://schemas.microsoft.com/office/powerpoint/2010/main" val="2994109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Final Permutation/Inverse IP</a:t>
            </a:r>
          </a:p>
        </p:txBody>
      </p:sp>
      <p:pic>
        <p:nvPicPr>
          <p:cNvPr id="4" name="Picture 3"/>
          <p:cNvPicPr>
            <a:picLocks noChangeAspect="1"/>
          </p:cNvPicPr>
          <p:nvPr/>
        </p:nvPicPr>
        <p:blipFill>
          <a:blip r:embed="rId2"/>
          <a:stretch>
            <a:fillRect/>
          </a:stretch>
        </p:blipFill>
        <p:spPr>
          <a:xfrm>
            <a:off x="677817" y="1519238"/>
            <a:ext cx="8543925" cy="4657725"/>
          </a:xfrm>
          <a:prstGeom prst="rect">
            <a:avLst/>
          </a:prstGeom>
        </p:spPr>
      </p:pic>
    </p:spTree>
    <p:extLst>
      <p:ext uri="{BB962C8B-B14F-4D97-AF65-F5344CB8AC3E}">
        <p14:creationId xmlns:p14="http://schemas.microsoft.com/office/powerpoint/2010/main" val="2162651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6312" y="113562"/>
            <a:ext cx="8550567" cy="6198170"/>
          </a:xfrm>
          <a:prstGeom prst="rect">
            <a:avLst/>
          </a:prstGeom>
        </p:spPr>
      </p:pic>
    </p:spTree>
    <p:extLst>
      <p:ext uri="{BB962C8B-B14F-4D97-AF65-F5344CB8AC3E}">
        <p14:creationId xmlns:p14="http://schemas.microsoft.com/office/powerpoint/2010/main" val="1825241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9578" y="115094"/>
            <a:ext cx="9514737" cy="621122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757880" y="2522880"/>
              <a:ext cx="8538120" cy="2424960"/>
            </p14:xfrm>
          </p:contentPart>
        </mc:Choice>
        <mc:Fallback xmlns="">
          <p:pic>
            <p:nvPicPr>
              <p:cNvPr id="5" name="Ink 4"/>
              <p:cNvPicPr/>
              <p:nvPr/>
            </p:nvPicPr>
            <p:blipFill>
              <a:blip r:embed="rId4"/>
              <a:stretch>
                <a:fillRect/>
              </a:stretch>
            </p:blipFill>
            <p:spPr>
              <a:xfrm>
                <a:off x="1750320" y="2514960"/>
                <a:ext cx="8552160" cy="2435760"/>
              </a:xfrm>
              <a:prstGeom prst="rect">
                <a:avLst/>
              </a:prstGeom>
            </p:spPr>
          </p:pic>
        </mc:Fallback>
      </mc:AlternateContent>
    </p:spTree>
    <p:extLst>
      <p:ext uri="{BB962C8B-B14F-4D97-AF65-F5344CB8AC3E}">
        <p14:creationId xmlns:p14="http://schemas.microsoft.com/office/powerpoint/2010/main" val="1932716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S-Box</a:t>
            </a:r>
          </a:p>
        </p:txBody>
      </p:sp>
      <p:pic>
        <p:nvPicPr>
          <p:cNvPr id="4" name="Picture 3"/>
          <p:cNvPicPr>
            <a:picLocks noChangeAspect="1"/>
          </p:cNvPicPr>
          <p:nvPr/>
        </p:nvPicPr>
        <p:blipFill>
          <a:blip r:embed="rId2"/>
          <a:stretch>
            <a:fillRect/>
          </a:stretch>
        </p:blipFill>
        <p:spPr>
          <a:xfrm>
            <a:off x="1554922" y="1825625"/>
            <a:ext cx="7820025" cy="4229100"/>
          </a:xfrm>
          <a:prstGeom prst="rect">
            <a:avLst/>
          </a:prstGeom>
        </p:spPr>
      </p:pic>
    </p:spTree>
    <p:extLst>
      <p:ext uri="{BB962C8B-B14F-4D97-AF65-F5344CB8AC3E}">
        <p14:creationId xmlns:p14="http://schemas.microsoft.com/office/powerpoint/2010/main" val="661049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3118" y="1227316"/>
            <a:ext cx="8324850" cy="4429125"/>
          </a:xfrm>
          <a:prstGeom prst="rect">
            <a:avLst/>
          </a:prstGeom>
        </p:spPr>
      </p:pic>
    </p:spTree>
    <p:extLst>
      <p:ext uri="{BB962C8B-B14F-4D97-AF65-F5344CB8AC3E}">
        <p14:creationId xmlns:p14="http://schemas.microsoft.com/office/powerpoint/2010/main" val="301482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Sub Key Generation</a:t>
            </a:r>
          </a:p>
        </p:txBody>
      </p:sp>
      <p:pic>
        <p:nvPicPr>
          <p:cNvPr id="4" name="Picture 3"/>
          <p:cNvPicPr>
            <a:picLocks noChangeAspect="1"/>
          </p:cNvPicPr>
          <p:nvPr/>
        </p:nvPicPr>
        <p:blipFill>
          <a:blip r:embed="rId2"/>
          <a:stretch>
            <a:fillRect/>
          </a:stretch>
        </p:blipFill>
        <p:spPr>
          <a:xfrm>
            <a:off x="5936691" y="175205"/>
            <a:ext cx="4701258" cy="6691661"/>
          </a:xfrm>
          <a:prstGeom prst="rect">
            <a:avLst/>
          </a:prstGeom>
        </p:spPr>
      </p:pic>
    </p:spTree>
    <p:extLst>
      <p:ext uri="{BB962C8B-B14F-4D97-AF65-F5344CB8AC3E}">
        <p14:creationId xmlns:p14="http://schemas.microsoft.com/office/powerpoint/2010/main" val="1421411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6813" y="0"/>
            <a:ext cx="5490359" cy="6962133"/>
          </a:xfrm>
          <a:prstGeom prst="rect">
            <a:avLst/>
          </a:prstGeom>
        </p:spPr>
      </p:pic>
    </p:spTree>
    <p:extLst>
      <p:ext uri="{BB962C8B-B14F-4D97-AF65-F5344CB8AC3E}">
        <p14:creationId xmlns:p14="http://schemas.microsoft.com/office/powerpoint/2010/main" val="1695492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74661" y="564188"/>
            <a:ext cx="8574646" cy="5935407"/>
          </a:xfrm>
          <a:prstGeom prst="rect">
            <a:avLst/>
          </a:prstGeom>
        </p:spPr>
      </p:pic>
    </p:spTree>
    <p:extLst>
      <p:ext uri="{BB962C8B-B14F-4D97-AF65-F5344CB8AC3E}">
        <p14:creationId xmlns:p14="http://schemas.microsoft.com/office/powerpoint/2010/main" val="16808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2002"/>
          </a:xfrm>
        </p:spPr>
        <p:txBody>
          <a:bodyPr>
            <a:normAutofit fontScale="90000"/>
          </a:bodyPr>
          <a:lstStyle/>
          <a:p>
            <a:r>
              <a:rPr lang="en-US" dirty="0"/>
              <a:t>What is Symmetric Encryption Used For?</a:t>
            </a:r>
            <a:endParaRPr lang="en-IN" dirty="0"/>
          </a:p>
        </p:txBody>
      </p:sp>
      <p:sp>
        <p:nvSpPr>
          <p:cNvPr id="3" name="Content Placeholder 2"/>
          <p:cNvSpPr>
            <a:spLocks noGrp="1"/>
          </p:cNvSpPr>
          <p:nvPr>
            <p:ph idx="1"/>
          </p:nvPr>
        </p:nvSpPr>
        <p:spPr>
          <a:xfrm>
            <a:off x="838200" y="1043189"/>
            <a:ext cx="10515600" cy="5133774"/>
          </a:xfrm>
        </p:spPr>
        <p:txBody>
          <a:bodyPr>
            <a:normAutofit fontScale="92500" lnSpcReduction="20000"/>
          </a:bodyPr>
          <a:lstStyle/>
          <a:p>
            <a:pPr algn="just"/>
            <a:r>
              <a:rPr lang="en-US" dirty="0"/>
              <a:t>While symmetric encryption is an older method of encryption, it is faster and more efficient than asymmetric encryption, which takes a toll on networks due to performance issues with data size and heavy CPU use.</a:t>
            </a:r>
          </a:p>
          <a:p>
            <a:pPr algn="just"/>
            <a:r>
              <a:rPr lang="en-US" dirty="0"/>
              <a:t>Due to the better performance and faster speed of symmetric encryption (compared to asymmetric), symmetric cryptography is typically used for bulk encryption / encrypting large amounts of data, e.g. for database encryption. </a:t>
            </a:r>
          </a:p>
          <a:p>
            <a:pPr algn="just"/>
            <a:r>
              <a:rPr lang="en-US" dirty="0"/>
              <a:t>Some examples of where symmetric cryptography is used are:</a:t>
            </a:r>
          </a:p>
          <a:p>
            <a:pPr algn="just"/>
            <a:endParaRPr lang="en-US" dirty="0"/>
          </a:p>
          <a:p>
            <a:pPr lvl="1" algn="just"/>
            <a:r>
              <a:rPr lang="en-US" dirty="0"/>
              <a:t>Payment applications, such as card transactions where PII needs to be protected to prevent identity theft or fraudulent charges</a:t>
            </a:r>
          </a:p>
          <a:p>
            <a:pPr marL="457200" lvl="1" indent="0" algn="just">
              <a:buNone/>
            </a:pPr>
            <a:endParaRPr lang="en-US" dirty="0"/>
          </a:p>
          <a:p>
            <a:pPr lvl="1" algn="just"/>
            <a:r>
              <a:rPr lang="en-US" dirty="0"/>
              <a:t>Validations to confirm that the sender of a message is who he claims to be</a:t>
            </a:r>
          </a:p>
          <a:p>
            <a:pPr lvl="1" algn="just"/>
            <a:endParaRPr lang="en-US" dirty="0"/>
          </a:p>
          <a:p>
            <a:pPr lvl="1" algn="just"/>
            <a:r>
              <a:rPr lang="en-US" dirty="0"/>
              <a:t>Random number generation or hashing</a:t>
            </a:r>
            <a:endParaRPr lang="en-IN" dirty="0"/>
          </a:p>
        </p:txBody>
      </p:sp>
    </p:spTree>
    <p:extLst>
      <p:ext uri="{BB962C8B-B14F-4D97-AF65-F5344CB8AC3E}">
        <p14:creationId xmlns:p14="http://schemas.microsoft.com/office/powerpoint/2010/main" val="3247528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DES works</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374559" y="1690687"/>
            <a:ext cx="11692945" cy="1567667"/>
          </a:xfrm>
          <a:prstGeom prst="rect">
            <a:avLst/>
          </a:prstGeom>
        </p:spPr>
      </p:pic>
      <p:pic>
        <p:nvPicPr>
          <p:cNvPr id="5" name="Picture 4"/>
          <p:cNvPicPr>
            <a:picLocks noChangeAspect="1"/>
          </p:cNvPicPr>
          <p:nvPr/>
        </p:nvPicPr>
        <p:blipFill>
          <a:blip r:embed="rId3"/>
          <a:stretch>
            <a:fillRect/>
          </a:stretch>
        </p:blipFill>
        <p:spPr>
          <a:xfrm>
            <a:off x="374559" y="3843483"/>
            <a:ext cx="11937644" cy="1308066"/>
          </a:xfrm>
          <a:prstGeom prst="rect">
            <a:avLst/>
          </a:prstGeom>
        </p:spPr>
      </p:pic>
    </p:spTree>
    <p:extLst>
      <p:ext uri="{BB962C8B-B14F-4D97-AF65-F5344CB8AC3E}">
        <p14:creationId xmlns:p14="http://schemas.microsoft.com/office/powerpoint/2010/main" val="55092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1: Create 16 </a:t>
            </a:r>
            <a:r>
              <a:rPr lang="en-US" b="1" dirty="0" err="1"/>
              <a:t>subkeys</a:t>
            </a:r>
            <a:r>
              <a:rPr lang="en-US" b="1" dirty="0"/>
              <a:t>, each of which is 48-bits long.</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181637" y="1204643"/>
            <a:ext cx="3933767" cy="2105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606378" y="1825624"/>
            <a:ext cx="7446488" cy="891481"/>
          </a:xfrm>
          <a:prstGeom prst="rect">
            <a:avLst/>
          </a:prstGeom>
        </p:spPr>
      </p:pic>
      <p:pic>
        <p:nvPicPr>
          <p:cNvPr id="6" name="Picture 5"/>
          <p:cNvPicPr>
            <a:picLocks noChangeAspect="1"/>
          </p:cNvPicPr>
          <p:nvPr/>
        </p:nvPicPr>
        <p:blipFill>
          <a:blip r:embed="rId4"/>
          <a:stretch>
            <a:fillRect/>
          </a:stretch>
        </p:blipFill>
        <p:spPr>
          <a:xfrm>
            <a:off x="507207" y="3415950"/>
            <a:ext cx="7644830" cy="852693"/>
          </a:xfrm>
          <a:prstGeom prst="rect">
            <a:avLst/>
          </a:prstGeom>
        </p:spPr>
      </p:pic>
      <p:pic>
        <p:nvPicPr>
          <p:cNvPr id="7" name="Picture 6"/>
          <p:cNvPicPr>
            <a:picLocks noChangeAspect="1"/>
          </p:cNvPicPr>
          <p:nvPr/>
        </p:nvPicPr>
        <p:blipFill>
          <a:blip r:embed="rId5"/>
          <a:stretch>
            <a:fillRect/>
          </a:stretch>
        </p:blipFill>
        <p:spPr>
          <a:xfrm>
            <a:off x="4055972" y="4967488"/>
            <a:ext cx="6478946" cy="1722499"/>
          </a:xfrm>
          <a:prstGeom prst="rect">
            <a:avLst/>
          </a:prstGeom>
        </p:spPr>
      </p:pic>
    </p:spTree>
    <p:extLst>
      <p:ext uri="{BB962C8B-B14F-4D97-AF65-F5344CB8AC3E}">
        <p14:creationId xmlns:p14="http://schemas.microsoft.com/office/powerpoint/2010/main" val="287872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190963" y="319896"/>
            <a:ext cx="2820474" cy="4533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579080" y="97496"/>
            <a:ext cx="5486870" cy="1268393"/>
          </a:xfrm>
          <a:prstGeom prst="rect">
            <a:avLst/>
          </a:prstGeom>
        </p:spPr>
      </p:pic>
      <p:pic>
        <p:nvPicPr>
          <p:cNvPr id="6" name="Picture 5"/>
          <p:cNvPicPr>
            <a:picLocks noChangeAspect="1"/>
          </p:cNvPicPr>
          <p:nvPr/>
        </p:nvPicPr>
        <p:blipFill>
          <a:blip r:embed="rId4"/>
          <a:stretch>
            <a:fillRect/>
          </a:stretch>
        </p:blipFill>
        <p:spPr>
          <a:xfrm>
            <a:off x="848032" y="2107365"/>
            <a:ext cx="4433446" cy="939429"/>
          </a:xfrm>
          <a:prstGeom prst="rect">
            <a:avLst/>
          </a:prstGeom>
        </p:spPr>
      </p:pic>
      <p:pic>
        <p:nvPicPr>
          <p:cNvPr id="7" name="Picture 6"/>
          <p:cNvPicPr>
            <a:picLocks noChangeAspect="1"/>
          </p:cNvPicPr>
          <p:nvPr/>
        </p:nvPicPr>
        <p:blipFill>
          <a:blip r:embed="rId5"/>
          <a:stretch>
            <a:fillRect/>
          </a:stretch>
        </p:blipFill>
        <p:spPr>
          <a:xfrm>
            <a:off x="1054251" y="3688076"/>
            <a:ext cx="4536528" cy="923802"/>
          </a:xfrm>
          <a:prstGeom prst="rect">
            <a:avLst/>
          </a:prstGeom>
        </p:spPr>
      </p:pic>
    </p:spTree>
    <p:extLst>
      <p:ext uri="{BB962C8B-B14F-4D97-AF65-F5344CB8AC3E}">
        <p14:creationId xmlns:p14="http://schemas.microsoft.com/office/powerpoint/2010/main" val="11582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62256" y="152198"/>
            <a:ext cx="3394589" cy="6511329"/>
          </a:xfrm>
          <a:prstGeom prst="rect">
            <a:avLst/>
          </a:prstGeom>
        </p:spPr>
      </p:pic>
      <p:pic>
        <p:nvPicPr>
          <p:cNvPr id="5" name="Picture 4"/>
          <p:cNvPicPr>
            <a:picLocks noChangeAspect="1"/>
          </p:cNvPicPr>
          <p:nvPr/>
        </p:nvPicPr>
        <p:blipFill>
          <a:blip r:embed="rId3"/>
          <a:stretch>
            <a:fillRect/>
          </a:stretch>
        </p:blipFill>
        <p:spPr>
          <a:xfrm>
            <a:off x="6196817" y="152198"/>
            <a:ext cx="3642642" cy="6123294"/>
          </a:xfrm>
          <a:prstGeom prst="rect">
            <a:avLst/>
          </a:prstGeom>
        </p:spPr>
      </p:pic>
    </p:spTree>
    <p:extLst>
      <p:ext uri="{BB962C8B-B14F-4D97-AF65-F5344CB8AC3E}">
        <p14:creationId xmlns:p14="http://schemas.microsoft.com/office/powerpoint/2010/main" val="14737808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25" y="365125"/>
            <a:ext cx="11186375" cy="1325563"/>
          </a:xfrm>
        </p:spPr>
        <p:txBody>
          <a:bodyPr/>
          <a:lstStyle/>
          <a:p>
            <a:r>
              <a:rPr lang="en-IN" dirty="0"/>
              <a:t>Calculate PC-2 (</a:t>
            </a:r>
            <a:r>
              <a:rPr lang="en-IN" dirty="0" err="1"/>
              <a:t>subkeys</a:t>
            </a:r>
            <a:r>
              <a:rPr lang="en-IN" dirty="0"/>
              <a:t> generated)</a:t>
            </a: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522929" y="184406"/>
            <a:ext cx="3570333" cy="2384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473566" y="3039916"/>
            <a:ext cx="11002101" cy="1647994"/>
          </a:xfrm>
          <a:prstGeom prst="rect">
            <a:avLst/>
          </a:prstGeom>
        </p:spPr>
      </p:pic>
    </p:spTree>
    <p:extLst>
      <p:ext uri="{BB962C8B-B14F-4D97-AF65-F5344CB8AC3E}">
        <p14:creationId xmlns:p14="http://schemas.microsoft.com/office/powerpoint/2010/main" val="1230084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5774" y="237074"/>
            <a:ext cx="7624695" cy="5710197"/>
          </a:xfrm>
          <a:prstGeom prst="rect">
            <a:avLst/>
          </a:prstGeom>
        </p:spPr>
      </p:pic>
    </p:spTree>
    <p:extLst>
      <p:ext uri="{BB962C8B-B14F-4D97-AF65-F5344CB8AC3E}">
        <p14:creationId xmlns:p14="http://schemas.microsoft.com/office/powerpoint/2010/main" val="2142702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2: Encode each 64-bit block of data.</a:t>
            </a:r>
          </a:p>
        </p:txBody>
      </p:sp>
      <p:sp>
        <p:nvSpPr>
          <p:cNvPr id="3" name="Content Placeholder 2"/>
          <p:cNvSpPr>
            <a:spLocks noGrp="1"/>
          </p:cNvSpPr>
          <p:nvPr>
            <p:ph idx="1"/>
          </p:nvPr>
        </p:nvSpPr>
        <p:spPr/>
        <p:txBody>
          <a:bodyPr/>
          <a:lstStyle/>
          <a:p>
            <a:r>
              <a:rPr lang="en-US" dirty="0"/>
              <a:t>There is an initial permutation IP of the 64 bits of the message data M. </a:t>
            </a:r>
          </a:p>
          <a:p>
            <a:r>
              <a:rPr lang="en-US" dirty="0"/>
              <a:t>This rearranges the bits according to the IP table, where the entries in the table show the new arrangement of the bits from their initial order. </a:t>
            </a:r>
          </a:p>
          <a:p>
            <a:r>
              <a:rPr lang="en-US" dirty="0"/>
              <a:t>The 58th bit of M becomes the first bit of IP. The 50th bit of M becomes the second bit of IP. The 7th bit of M is the last bit of IP.</a:t>
            </a:r>
            <a:endParaRPr lang="en-IN" dirty="0"/>
          </a:p>
        </p:txBody>
      </p:sp>
    </p:spTree>
    <p:extLst>
      <p:ext uri="{BB962C8B-B14F-4D97-AF65-F5344CB8AC3E}">
        <p14:creationId xmlns:p14="http://schemas.microsoft.com/office/powerpoint/2010/main" val="1578420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3746343" y="298327"/>
            <a:ext cx="4182750" cy="209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258918" y="2719800"/>
            <a:ext cx="9121215" cy="827881"/>
          </a:xfrm>
          <a:prstGeom prst="rect">
            <a:avLst/>
          </a:prstGeom>
        </p:spPr>
      </p:pic>
      <p:pic>
        <p:nvPicPr>
          <p:cNvPr id="6" name="Picture 5"/>
          <p:cNvPicPr>
            <a:picLocks noChangeAspect="1"/>
          </p:cNvPicPr>
          <p:nvPr/>
        </p:nvPicPr>
        <p:blipFill>
          <a:blip r:embed="rId4"/>
          <a:stretch>
            <a:fillRect/>
          </a:stretch>
        </p:blipFill>
        <p:spPr>
          <a:xfrm>
            <a:off x="314325" y="3864664"/>
            <a:ext cx="8829675" cy="480032"/>
          </a:xfrm>
          <a:prstGeom prst="rect">
            <a:avLst/>
          </a:prstGeom>
        </p:spPr>
      </p:pic>
      <p:pic>
        <p:nvPicPr>
          <p:cNvPr id="7" name="Picture 6"/>
          <p:cNvPicPr>
            <a:picLocks noChangeAspect="1"/>
          </p:cNvPicPr>
          <p:nvPr/>
        </p:nvPicPr>
        <p:blipFill>
          <a:blip r:embed="rId5"/>
          <a:stretch>
            <a:fillRect/>
          </a:stretch>
        </p:blipFill>
        <p:spPr>
          <a:xfrm>
            <a:off x="1099600" y="4661679"/>
            <a:ext cx="5773425" cy="1624856"/>
          </a:xfrm>
          <a:prstGeom prst="rect">
            <a:avLst/>
          </a:prstGeom>
        </p:spPr>
      </p:pic>
    </p:spTree>
    <p:extLst>
      <p:ext uri="{BB962C8B-B14F-4D97-AF65-F5344CB8AC3E}">
        <p14:creationId xmlns:p14="http://schemas.microsoft.com/office/powerpoint/2010/main" val="33027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60323"/>
            <a:ext cx="11832899" cy="1860729"/>
          </a:xfrm>
          <a:prstGeom prst="rect">
            <a:avLst/>
          </a:prstGeom>
        </p:spPr>
      </p:pic>
      <p:pic>
        <p:nvPicPr>
          <p:cNvPr id="5" name="Picture 4"/>
          <p:cNvPicPr>
            <a:picLocks noChangeAspect="1"/>
          </p:cNvPicPr>
          <p:nvPr/>
        </p:nvPicPr>
        <p:blipFill>
          <a:blip r:embed="rId3"/>
          <a:stretch>
            <a:fillRect/>
          </a:stretch>
        </p:blipFill>
        <p:spPr>
          <a:xfrm>
            <a:off x="1763466" y="3286707"/>
            <a:ext cx="7498792" cy="1916358"/>
          </a:xfrm>
          <a:prstGeom prst="rect">
            <a:avLst/>
          </a:prstGeom>
        </p:spPr>
      </p:pic>
    </p:spTree>
    <p:extLst>
      <p:ext uri="{BB962C8B-B14F-4D97-AF65-F5344CB8AC3E}">
        <p14:creationId xmlns:p14="http://schemas.microsoft.com/office/powerpoint/2010/main" val="42997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026552" y="680154"/>
            <a:ext cx="6163543" cy="324397"/>
          </a:xfrm>
          <a:prstGeom prst="rect">
            <a:avLst/>
          </a:prstGeom>
        </p:spPr>
      </p:pic>
      <p:pic>
        <p:nvPicPr>
          <p:cNvPr id="7" name="Picture 6"/>
          <p:cNvPicPr>
            <a:picLocks noChangeAspect="1"/>
          </p:cNvPicPr>
          <p:nvPr/>
        </p:nvPicPr>
        <p:blipFill>
          <a:blip r:embed="rId3"/>
          <a:stretch>
            <a:fillRect/>
          </a:stretch>
        </p:blipFill>
        <p:spPr>
          <a:xfrm>
            <a:off x="7769009" y="680154"/>
            <a:ext cx="3461368" cy="23317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4"/>
          <a:stretch>
            <a:fillRect/>
          </a:stretch>
        </p:blipFill>
        <p:spPr>
          <a:xfrm>
            <a:off x="310903" y="3187924"/>
            <a:ext cx="11774051" cy="1268166"/>
          </a:xfrm>
          <a:prstGeom prst="rect">
            <a:avLst/>
          </a:prstGeom>
        </p:spPr>
      </p:pic>
      <p:pic>
        <p:nvPicPr>
          <p:cNvPr id="9" name="Picture 8"/>
          <p:cNvPicPr>
            <a:picLocks noChangeAspect="1"/>
          </p:cNvPicPr>
          <p:nvPr/>
        </p:nvPicPr>
        <p:blipFill>
          <a:blip r:embed="rId5"/>
          <a:stretch>
            <a:fillRect/>
          </a:stretch>
        </p:blipFill>
        <p:spPr>
          <a:xfrm>
            <a:off x="310903" y="4994252"/>
            <a:ext cx="7191433" cy="466390"/>
          </a:xfrm>
          <a:prstGeom prst="rect">
            <a:avLst/>
          </a:prstGeom>
        </p:spPr>
      </p:pic>
    </p:spTree>
    <p:extLst>
      <p:ext uri="{BB962C8B-B14F-4D97-AF65-F5344CB8AC3E}">
        <p14:creationId xmlns:p14="http://schemas.microsoft.com/office/powerpoint/2010/main" val="248963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0456"/>
            <a:ext cx="10515600" cy="5906507"/>
          </a:xfrm>
        </p:spPr>
        <p:txBody>
          <a:bodyPr>
            <a:normAutofit fontScale="92500" lnSpcReduction="20000"/>
          </a:bodyPr>
          <a:lstStyle/>
          <a:p>
            <a:r>
              <a:rPr lang="en-IN" dirty="0"/>
              <a:t>Some examples of symmetric encryption algorithms include:</a:t>
            </a:r>
          </a:p>
          <a:p>
            <a:endParaRPr lang="en-IN" dirty="0"/>
          </a:p>
          <a:p>
            <a:pPr lvl="1"/>
            <a:r>
              <a:rPr lang="en-IN" dirty="0"/>
              <a:t>AES (Advanced Encryption Standard)</a:t>
            </a:r>
          </a:p>
          <a:p>
            <a:pPr lvl="1"/>
            <a:endParaRPr lang="en-IN" dirty="0"/>
          </a:p>
          <a:p>
            <a:pPr lvl="1"/>
            <a:r>
              <a:rPr lang="en-IN" dirty="0"/>
              <a:t>DES (Data Encryption Standard)</a:t>
            </a:r>
          </a:p>
          <a:p>
            <a:pPr lvl="1"/>
            <a:endParaRPr lang="en-IN" dirty="0"/>
          </a:p>
          <a:p>
            <a:pPr lvl="1"/>
            <a:r>
              <a:rPr lang="en-IN" dirty="0"/>
              <a:t>IDEA (International Data Encryption Algorithm)</a:t>
            </a:r>
          </a:p>
          <a:p>
            <a:pPr lvl="1"/>
            <a:endParaRPr lang="en-IN" dirty="0"/>
          </a:p>
          <a:p>
            <a:pPr lvl="1"/>
            <a:r>
              <a:rPr lang="en-IN" dirty="0"/>
              <a:t>Blowfish (Drop-in replacement for DES or IDEA)</a:t>
            </a:r>
          </a:p>
          <a:p>
            <a:pPr lvl="1"/>
            <a:endParaRPr lang="en-IN" dirty="0"/>
          </a:p>
          <a:p>
            <a:pPr lvl="1"/>
            <a:r>
              <a:rPr lang="en-IN" dirty="0"/>
              <a:t>RC4 (</a:t>
            </a:r>
            <a:r>
              <a:rPr lang="en-IN" dirty="0" err="1"/>
              <a:t>Rivest</a:t>
            </a:r>
            <a:r>
              <a:rPr lang="en-IN" dirty="0"/>
              <a:t> Cipher 4)</a:t>
            </a:r>
          </a:p>
          <a:p>
            <a:pPr lvl="1"/>
            <a:endParaRPr lang="en-IN" dirty="0"/>
          </a:p>
          <a:p>
            <a:pPr lvl="1"/>
            <a:r>
              <a:rPr lang="en-IN" dirty="0"/>
              <a:t>RC5 (</a:t>
            </a:r>
            <a:r>
              <a:rPr lang="en-IN" dirty="0" err="1"/>
              <a:t>Rivest</a:t>
            </a:r>
            <a:r>
              <a:rPr lang="en-IN" dirty="0"/>
              <a:t> Cipher 5)</a:t>
            </a:r>
          </a:p>
          <a:p>
            <a:pPr lvl="1"/>
            <a:endParaRPr lang="en-IN" dirty="0"/>
          </a:p>
          <a:p>
            <a:pPr lvl="1"/>
            <a:r>
              <a:rPr lang="en-IN" dirty="0"/>
              <a:t>RC6 (</a:t>
            </a:r>
            <a:r>
              <a:rPr lang="en-IN" dirty="0" err="1"/>
              <a:t>Rivest</a:t>
            </a:r>
            <a:r>
              <a:rPr lang="en-IN" dirty="0"/>
              <a:t> Cipher 6)</a:t>
            </a:r>
          </a:p>
          <a:p>
            <a:endParaRPr lang="en-IN" dirty="0"/>
          </a:p>
          <a:p>
            <a:r>
              <a:rPr lang="en-IN" dirty="0"/>
              <a:t>AES, DES, IDEA, Blowfish, RC5 and RC6 are </a:t>
            </a:r>
            <a:r>
              <a:rPr lang="en-IN" b="1" dirty="0"/>
              <a:t>block ciphers</a:t>
            </a:r>
            <a:r>
              <a:rPr lang="en-IN" dirty="0"/>
              <a:t>. RC4 is </a:t>
            </a:r>
            <a:r>
              <a:rPr lang="en-IN" b="1" dirty="0"/>
              <a:t>stream cipher.</a:t>
            </a:r>
          </a:p>
        </p:txBody>
      </p:sp>
    </p:spTree>
    <p:extLst>
      <p:ext uri="{BB962C8B-B14F-4D97-AF65-F5344CB8AC3E}">
        <p14:creationId xmlns:p14="http://schemas.microsoft.com/office/powerpoint/2010/main" val="3255964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8753" y="1271587"/>
            <a:ext cx="8176147" cy="969337"/>
          </a:xfrm>
          <a:prstGeom prst="rect">
            <a:avLst/>
          </a:prstGeom>
        </p:spPr>
      </p:pic>
      <p:pic>
        <p:nvPicPr>
          <p:cNvPr id="5" name="Picture 4"/>
          <p:cNvPicPr>
            <a:picLocks noChangeAspect="1"/>
          </p:cNvPicPr>
          <p:nvPr/>
        </p:nvPicPr>
        <p:blipFill>
          <a:blip r:embed="rId3"/>
          <a:stretch>
            <a:fillRect/>
          </a:stretch>
        </p:blipFill>
        <p:spPr>
          <a:xfrm>
            <a:off x="838200" y="3065943"/>
            <a:ext cx="7288369" cy="1222368"/>
          </a:xfrm>
          <a:prstGeom prst="rect">
            <a:avLst/>
          </a:prstGeom>
        </p:spPr>
      </p:pic>
      <p:pic>
        <p:nvPicPr>
          <p:cNvPr id="6" name="Picture 5"/>
          <p:cNvPicPr>
            <a:picLocks noChangeAspect="1"/>
          </p:cNvPicPr>
          <p:nvPr/>
        </p:nvPicPr>
        <p:blipFill>
          <a:blip r:embed="rId4"/>
          <a:stretch>
            <a:fillRect/>
          </a:stretch>
        </p:blipFill>
        <p:spPr>
          <a:xfrm>
            <a:off x="838199" y="4951405"/>
            <a:ext cx="8590451" cy="577224"/>
          </a:xfrm>
          <a:prstGeom prst="rect">
            <a:avLst/>
          </a:prstGeom>
        </p:spPr>
      </p:pic>
    </p:spTree>
    <p:extLst>
      <p:ext uri="{BB962C8B-B14F-4D97-AF65-F5344CB8AC3E}">
        <p14:creationId xmlns:p14="http://schemas.microsoft.com/office/powerpoint/2010/main" val="305054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3586" y="365125"/>
            <a:ext cx="12044828" cy="3472779"/>
          </a:xfrm>
          <a:prstGeom prst="rect">
            <a:avLst/>
          </a:prstGeom>
        </p:spPr>
      </p:pic>
      <p:pic>
        <p:nvPicPr>
          <p:cNvPr id="5" name="Picture 4"/>
          <p:cNvPicPr>
            <a:picLocks noChangeAspect="1"/>
          </p:cNvPicPr>
          <p:nvPr/>
        </p:nvPicPr>
        <p:blipFill>
          <a:blip r:embed="rId3"/>
          <a:stretch>
            <a:fillRect/>
          </a:stretch>
        </p:blipFill>
        <p:spPr>
          <a:xfrm>
            <a:off x="2678671" y="4001294"/>
            <a:ext cx="6632754" cy="2210918"/>
          </a:xfrm>
          <a:prstGeom prst="rect">
            <a:avLst/>
          </a:prstGeom>
        </p:spPr>
      </p:pic>
    </p:spTree>
    <p:extLst>
      <p:ext uri="{BB962C8B-B14F-4D97-AF65-F5344CB8AC3E}">
        <p14:creationId xmlns:p14="http://schemas.microsoft.com/office/powerpoint/2010/main" val="2837480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600" y="1042987"/>
            <a:ext cx="12059427" cy="1893396"/>
          </a:xfrm>
          <a:prstGeom prst="rect">
            <a:avLst/>
          </a:prstGeom>
        </p:spPr>
      </p:pic>
    </p:spTree>
    <p:extLst>
      <p:ext uri="{BB962C8B-B14F-4D97-AF65-F5344CB8AC3E}">
        <p14:creationId xmlns:p14="http://schemas.microsoft.com/office/powerpoint/2010/main" val="2577237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44966" y="652664"/>
            <a:ext cx="5034661" cy="5010686"/>
          </a:xfrm>
          <a:prstGeom prst="rect">
            <a:avLst/>
          </a:prstGeom>
        </p:spPr>
      </p:pic>
      <p:pic>
        <p:nvPicPr>
          <p:cNvPr id="5" name="Picture 4"/>
          <p:cNvPicPr>
            <a:picLocks noChangeAspect="1"/>
          </p:cNvPicPr>
          <p:nvPr/>
        </p:nvPicPr>
        <p:blipFill>
          <a:blip r:embed="rId3"/>
          <a:stretch>
            <a:fillRect/>
          </a:stretch>
        </p:blipFill>
        <p:spPr>
          <a:xfrm>
            <a:off x="5709634" y="522239"/>
            <a:ext cx="5031346" cy="5271536"/>
          </a:xfrm>
          <a:prstGeom prst="rect">
            <a:avLst/>
          </a:prstGeom>
        </p:spPr>
      </p:pic>
    </p:spTree>
    <p:extLst>
      <p:ext uri="{BB962C8B-B14F-4D97-AF65-F5344CB8AC3E}">
        <p14:creationId xmlns:p14="http://schemas.microsoft.com/office/powerpoint/2010/main" val="2385982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70775" y="2234716"/>
            <a:ext cx="7104490" cy="869093"/>
          </a:xfrm>
          <a:prstGeom prst="rect">
            <a:avLst/>
          </a:prstGeom>
        </p:spPr>
      </p:pic>
      <p:pic>
        <p:nvPicPr>
          <p:cNvPr id="5" name="Picture 4"/>
          <p:cNvPicPr>
            <a:picLocks noChangeAspect="1"/>
          </p:cNvPicPr>
          <p:nvPr/>
        </p:nvPicPr>
        <p:blipFill>
          <a:blip r:embed="rId3"/>
          <a:stretch>
            <a:fillRect/>
          </a:stretch>
        </p:blipFill>
        <p:spPr>
          <a:xfrm>
            <a:off x="6359145" y="199230"/>
            <a:ext cx="5489418" cy="1945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638160" y="3238746"/>
            <a:ext cx="10226928" cy="646884"/>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017360" y="1249560"/>
              <a:ext cx="9957240" cy="5261040"/>
            </p14:xfrm>
          </p:contentPart>
        </mc:Choice>
        <mc:Fallback xmlns="">
          <p:pic>
            <p:nvPicPr>
              <p:cNvPr id="7" name="Ink 6"/>
              <p:cNvPicPr/>
              <p:nvPr/>
            </p:nvPicPr>
            <p:blipFill>
              <a:blip r:embed="rId6"/>
              <a:stretch>
                <a:fillRect/>
              </a:stretch>
            </p:blipFill>
            <p:spPr>
              <a:xfrm>
                <a:off x="1007640" y="1240920"/>
                <a:ext cx="9978840" cy="5276880"/>
              </a:xfrm>
              <a:prstGeom prst="rect">
                <a:avLst/>
              </a:prstGeom>
            </p:spPr>
          </p:pic>
        </mc:Fallback>
      </mc:AlternateContent>
    </p:spTree>
    <p:extLst>
      <p:ext uri="{BB962C8B-B14F-4D97-AF65-F5344CB8AC3E}">
        <p14:creationId xmlns:p14="http://schemas.microsoft.com/office/powerpoint/2010/main" val="396043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506704" y="534003"/>
            <a:ext cx="11599026" cy="3870572"/>
          </a:xfrm>
          <a:prstGeom prst="rect">
            <a:avLst/>
          </a:prstGeom>
        </p:spPr>
      </p:pic>
      <p:pic>
        <p:nvPicPr>
          <p:cNvPr id="5" name="Picture 4"/>
          <p:cNvPicPr>
            <a:picLocks noChangeAspect="1"/>
          </p:cNvPicPr>
          <p:nvPr/>
        </p:nvPicPr>
        <p:blipFill>
          <a:blip r:embed="rId3"/>
          <a:stretch>
            <a:fillRect/>
          </a:stretch>
        </p:blipFill>
        <p:spPr>
          <a:xfrm>
            <a:off x="3721995" y="5076456"/>
            <a:ext cx="4929984" cy="693279"/>
          </a:xfrm>
          <a:prstGeom prst="rect">
            <a:avLst/>
          </a:prstGeom>
        </p:spPr>
      </p:pic>
    </p:spTree>
    <p:extLst>
      <p:ext uri="{BB962C8B-B14F-4D97-AF65-F5344CB8AC3E}">
        <p14:creationId xmlns:p14="http://schemas.microsoft.com/office/powerpoint/2010/main" val="112128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Calculate</a:t>
            </a:r>
          </a:p>
        </p:txBody>
      </p:sp>
      <p:pic>
        <p:nvPicPr>
          <p:cNvPr id="5" name="Content Placeholder 4"/>
          <p:cNvPicPr>
            <a:picLocks noGrp="1" noChangeAspect="1"/>
          </p:cNvPicPr>
          <p:nvPr>
            <p:ph idx="1"/>
          </p:nvPr>
        </p:nvPicPr>
        <p:blipFill>
          <a:blip r:embed="rId2"/>
          <a:stretch>
            <a:fillRect/>
          </a:stretch>
        </p:blipFill>
        <p:spPr>
          <a:xfrm>
            <a:off x="1129114" y="2082005"/>
            <a:ext cx="6916714" cy="609680"/>
          </a:xfrm>
          <a:prstGeom prst="rect">
            <a:avLst/>
          </a:prstGeom>
        </p:spPr>
      </p:pic>
      <p:pic>
        <p:nvPicPr>
          <p:cNvPr id="4" name="Picture 3"/>
          <p:cNvPicPr>
            <a:picLocks noChangeAspect="1"/>
          </p:cNvPicPr>
          <p:nvPr/>
        </p:nvPicPr>
        <p:blipFill>
          <a:blip r:embed="rId3"/>
          <a:stretch>
            <a:fillRect/>
          </a:stretch>
        </p:blipFill>
        <p:spPr>
          <a:xfrm>
            <a:off x="3416456" y="894555"/>
            <a:ext cx="2739645" cy="488599"/>
          </a:xfrm>
          <a:prstGeom prst="rect">
            <a:avLst/>
          </a:prstGeom>
        </p:spPr>
      </p:pic>
      <p:pic>
        <p:nvPicPr>
          <p:cNvPr id="6" name="Picture 5"/>
          <p:cNvPicPr>
            <a:picLocks noChangeAspect="1"/>
          </p:cNvPicPr>
          <p:nvPr/>
        </p:nvPicPr>
        <p:blipFill>
          <a:blip r:embed="rId4"/>
          <a:stretch>
            <a:fillRect/>
          </a:stretch>
        </p:blipFill>
        <p:spPr>
          <a:xfrm>
            <a:off x="1430963" y="3083001"/>
            <a:ext cx="6679260" cy="1053511"/>
          </a:xfrm>
          <a:prstGeom prst="rect">
            <a:avLst/>
          </a:prstGeom>
        </p:spPr>
      </p:pic>
      <p:pic>
        <p:nvPicPr>
          <p:cNvPr id="7" name="Picture 6"/>
          <p:cNvPicPr>
            <a:picLocks noChangeAspect="1"/>
          </p:cNvPicPr>
          <p:nvPr/>
        </p:nvPicPr>
        <p:blipFill>
          <a:blip r:embed="rId5"/>
          <a:stretch>
            <a:fillRect/>
          </a:stretch>
        </p:blipFill>
        <p:spPr>
          <a:xfrm>
            <a:off x="4786278" y="5252600"/>
            <a:ext cx="6176727" cy="568651"/>
          </a:xfrm>
          <a:prstGeom prst="rect">
            <a:avLst/>
          </a:prstGeom>
        </p:spPr>
      </p:pic>
      <p:pic>
        <p:nvPicPr>
          <p:cNvPr id="8" name="Picture 7"/>
          <p:cNvPicPr>
            <a:picLocks noChangeAspect="1"/>
          </p:cNvPicPr>
          <p:nvPr/>
        </p:nvPicPr>
        <p:blipFill>
          <a:blip r:embed="rId3"/>
          <a:stretch>
            <a:fillRect/>
          </a:stretch>
        </p:blipFill>
        <p:spPr>
          <a:xfrm>
            <a:off x="1727177" y="5190984"/>
            <a:ext cx="2739645" cy="488599"/>
          </a:xfrm>
          <a:prstGeom prst="rect">
            <a:avLst/>
          </a:prstGeom>
        </p:spPr>
      </p:pic>
    </p:spTree>
    <p:extLst>
      <p:ext uri="{BB962C8B-B14F-4D97-AF65-F5344CB8AC3E}">
        <p14:creationId xmlns:p14="http://schemas.microsoft.com/office/powerpoint/2010/main" val="289926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1"/>
            <a:ext cx="12089503" cy="6272012"/>
          </a:xfrm>
          <a:prstGeom prst="rect">
            <a:avLst/>
          </a:prstGeom>
        </p:spPr>
      </p:pic>
      <p:pic>
        <p:nvPicPr>
          <p:cNvPr id="5" name="Picture 4"/>
          <p:cNvPicPr>
            <a:picLocks noChangeAspect="1"/>
          </p:cNvPicPr>
          <p:nvPr/>
        </p:nvPicPr>
        <p:blipFill>
          <a:blip r:embed="rId3"/>
          <a:stretch>
            <a:fillRect/>
          </a:stretch>
        </p:blipFill>
        <p:spPr>
          <a:xfrm>
            <a:off x="0" y="6406948"/>
            <a:ext cx="7391847" cy="601662"/>
          </a:xfrm>
          <a:prstGeom prst="rect">
            <a:avLst/>
          </a:prstGeom>
        </p:spPr>
      </p:pic>
    </p:spTree>
    <p:extLst>
      <p:ext uri="{BB962C8B-B14F-4D97-AF65-F5344CB8AC3E}">
        <p14:creationId xmlns:p14="http://schemas.microsoft.com/office/powerpoint/2010/main" val="344778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096" y="1296205"/>
            <a:ext cx="11357901" cy="2284122"/>
          </a:xfrm>
          <a:prstGeom prst="rect">
            <a:avLst/>
          </a:prstGeom>
        </p:spPr>
      </p:pic>
    </p:spTree>
    <p:extLst>
      <p:ext uri="{BB962C8B-B14F-4D97-AF65-F5344CB8AC3E}">
        <p14:creationId xmlns:p14="http://schemas.microsoft.com/office/powerpoint/2010/main" val="1467936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5728" y="266480"/>
            <a:ext cx="9027191" cy="3051061"/>
          </a:xfrm>
          <a:prstGeom prst="rect">
            <a:avLst/>
          </a:prstGeom>
        </p:spPr>
      </p:pic>
      <p:pic>
        <p:nvPicPr>
          <p:cNvPr id="9" name="Content Placeholder 3">
            <a:extLst>
              <a:ext uri="{FF2B5EF4-FFF2-40B4-BE49-F238E27FC236}">
                <a16:creationId xmlns:a16="http://schemas.microsoft.com/office/drawing/2014/main" id="{3CB05C57-1CF1-5044-A1C3-26BAA654D4F1}"/>
              </a:ext>
            </a:extLst>
          </p:cNvPr>
          <p:cNvPicPr>
            <a:picLocks noGrp="1" noChangeAspect="1"/>
          </p:cNvPicPr>
          <p:nvPr>
            <p:ph idx="1"/>
          </p:nvPr>
        </p:nvPicPr>
        <p:blipFill>
          <a:blip r:embed="rId3"/>
          <a:stretch>
            <a:fillRect/>
          </a:stretch>
        </p:blipFill>
        <p:spPr>
          <a:xfrm>
            <a:off x="361333" y="3293076"/>
            <a:ext cx="9625876" cy="2452816"/>
          </a:xfrm>
          <a:prstGeom prst="rect">
            <a:avLst/>
          </a:prstGeom>
        </p:spPr>
      </p:pic>
    </p:spTree>
    <p:extLst>
      <p:ext uri="{BB962C8B-B14F-4D97-AF65-F5344CB8AC3E}">
        <p14:creationId xmlns:p14="http://schemas.microsoft.com/office/powerpoint/2010/main" val="13496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625" y="63101"/>
            <a:ext cx="10515600" cy="1325563"/>
          </a:xfrm>
        </p:spPr>
        <p:txBody>
          <a:bodyPr/>
          <a:lstStyle/>
          <a:p>
            <a:r>
              <a:rPr lang="en-IN" dirty="0"/>
              <a:t>Asymmetric Encryption</a:t>
            </a:r>
            <a:br>
              <a:rPr lang="en-IN" dirty="0"/>
            </a:br>
            <a:r>
              <a:rPr lang="en-IN" dirty="0"/>
              <a:t>(Public Key Cryptography)</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709142" y="1310407"/>
            <a:ext cx="10644657" cy="5491964"/>
          </a:xfrm>
          <a:prstGeom prst="rect">
            <a:avLst/>
          </a:prstGeom>
        </p:spPr>
      </p:pic>
    </p:spTree>
    <p:extLst>
      <p:ext uri="{BB962C8B-B14F-4D97-AF65-F5344CB8AC3E}">
        <p14:creationId xmlns:p14="http://schemas.microsoft.com/office/powerpoint/2010/main" val="200463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Benefits of public key cryptography</a:t>
            </a:r>
          </a:p>
        </p:txBody>
      </p:sp>
      <p:sp>
        <p:nvSpPr>
          <p:cNvPr id="3" name="Content Placeholder 2"/>
          <p:cNvSpPr>
            <a:spLocks noGrp="1"/>
          </p:cNvSpPr>
          <p:nvPr>
            <p:ph idx="1"/>
          </p:nvPr>
        </p:nvSpPr>
        <p:spPr/>
        <p:txBody>
          <a:bodyPr>
            <a:normAutofit lnSpcReduction="10000"/>
          </a:bodyPr>
          <a:lstStyle/>
          <a:p>
            <a:pPr algn="just"/>
            <a:r>
              <a:rPr lang="en-IN" dirty="0"/>
              <a:t>Every user in this system needs to have a pair of different keys(private and public key). They are mathematically related. Here one key is used for encryption and another key is used for decryption.</a:t>
            </a:r>
          </a:p>
          <a:p>
            <a:pPr algn="just"/>
            <a:r>
              <a:rPr lang="en-IN" dirty="0"/>
              <a:t>The public key is put in public repository and the private key is well guarded. Hence it is called public key cryptography.</a:t>
            </a:r>
          </a:p>
          <a:p>
            <a:pPr algn="just"/>
            <a:r>
              <a:rPr lang="en-IN" dirty="0"/>
              <a:t>Even though both the keys are related, it is not mathematically possible to find the key if the other key is known.</a:t>
            </a:r>
          </a:p>
          <a:p>
            <a:pPr algn="just"/>
            <a:r>
              <a:rPr lang="en-IN" dirty="0"/>
              <a:t>When the sender wants to send data to the receiver, he obtains the public key of the receiver from some repository published by the receiver, encrypts the data and transmits. The receiver then uses his private key to extract the plain text.</a:t>
            </a:r>
          </a:p>
        </p:txBody>
      </p:sp>
    </p:spTree>
    <p:extLst>
      <p:ext uri="{BB962C8B-B14F-4D97-AF65-F5344CB8AC3E}">
        <p14:creationId xmlns:p14="http://schemas.microsoft.com/office/powerpoint/2010/main" val="1717120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2545</Words>
  <Application>Microsoft Macintosh PowerPoint</Application>
  <PresentationFormat>Widescreen</PresentationFormat>
  <Paragraphs>206</Paragraphs>
  <Slides>79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Calibri Light</vt:lpstr>
      <vt:lpstr>Courier New</vt:lpstr>
      <vt:lpstr>Times New Roman</vt:lpstr>
      <vt:lpstr>Office Theme</vt:lpstr>
      <vt:lpstr>Types of Cryptosystems</vt:lpstr>
      <vt:lpstr>Symmetric Encryption (Private Key Cryptography/Secret Key Cryptography)</vt:lpstr>
      <vt:lpstr>Requirements of Symmetric Encryption</vt:lpstr>
      <vt:lpstr>Symmetric Encryption Algorithms</vt:lpstr>
      <vt:lpstr>PowerPoint Presentation</vt:lpstr>
      <vt:lpstr>What is Symmetric Encryption Used For?</vt:lpstr>
      <vt:lpstr>PowerPoint Presentation</vt:lpstr>
      <vt:lpstr>Asymmetric Encryption (Public Key Cryptography)</vt:lpstr>
      <vt:lpstr>Benefits of public key cryptography</vt:lpstr>
      <vt:lpstr>PowerPoint Presentation</vt:lpstr>
      <vt:lpstr>PowerPoint Presentation</vt:lpstr>
      <vt:lpstr>XOR operations in cryptography</vt:lpstr>
      <vt:lpstr>Basics of cryptography</vt:lpstr>
      <vt:lpstr>PowerPoint Presentation</vt:lpstr>
      <vt:lpstr>PowerPoint Presentation</vt:lpstr>
      <vt:lpstr>PowerPoint Presentation</vt:lpstr>
      <vt:lpstr>Bitwise Left shift &lt;&lt; operator</vt:lpstr>
      <vt:lpstr>PowerPoint Presentation</vt:lpstr>
      <vt:lpstr>Bitwise Right shift &gt;&gt; operator </vt:lpstr>
      <vt:lpstr>PowerPoint Presentation</vt:lpstr>
      <vt:lpstr>Circular shift</vt:lpstr>
      <vt:lpstr>Block Cipher</vt:lpstr>
      <vt:lpstr>Block Cipher</vt:lpstr>
      <vt:lpstr>Block Cipher Principles</vt:lpstr>
      <vt:lpstr>PowerPoint Presentation</vt:lpstr>
      <vt:lpstr>Modes of Operation</vt:lpstr>
      <vt:lpstr>Electronic Codebook Book (ECB)</vt:lpstr>
      <vt:lpstr>ECB Scheme</vt:lpstr>
      <vt:lpstr>ECB</vt:lpstr>
      <vt:lpstr>PowerPoint Presentation</vt:lpstr>
      <vt:lpstr>Cipher Block Chaining</vt:lpstr>
      <vt:lpstr>CBC scheme</vt:lpstr>
      <vt:lpstr>PowerPoint Presentation</vt:lpstr>
      <vt:lpstr>Initialization Vector(IV)</vt:lpstr>
      <vt:lpstr>CTR mode</vt:lpstr>
      <vt:lpstr>Counter (CTR) mode</vt:lpstr>
      <vt:lpstr>CTR Encryption and Decryption</vt:lpstr>
      <vt:lpstr>Cipher Feed Back(CFB) Mode</vt:lpstr>
      <vt:lpstr>PowerPoint Presentation</vt:lpstr>
      <vt:lpstr>Output Feedback Mode(OFB)</vt:lpstr>
      <vt:lpstr>OFB</vt:lpstr>
      <vt:lpstr>Block Cipher Features</vt:lpstr>
      <vt:lpstr>Feistel Block Cipher</vt:lpstr>
      <vt:lpstr>Feistel Cipher Structure</vt:lpstr>
      <vt:lpstr>The Feistel Cipher</vt:lpstr>
      <vt:lpstr>PowerPoint Presentation</vt:lpstr>
      <vt:lpstr>Data Encryption Standard</vt:lpstr>
      <vt:lpstr>Key length in DES</vt:lpstr>
      <vt:lpstr>DES Encryption Algorithm</vt:lpstr>
      <vt:lpstr>Singe Round DES</vt:lpstr>
      <vt:lpstr>Initial Permutation(IP)</vt:lpstr>
      <vt:lpstr>Final Permutation/Inverse IP</vt:lpstr>
      <vt:lpstr>PowerPoint Presentation</vt:lpstr>
      <vt:lpstr>PowerPoint Presentation</vt:lpstr>
      <vt:lpstr>S-Box</vt:lpstr>
      <vt:lpstr>PowerPoint Presentation</vt:lpstr>
      <vt:lpstr>Sub Key Generation</vt:lpstr>
      <vt:lpstr>PowerPoint Presentation</vt:lpstr>
      <vt:lpstr>PowerPoint Presentation</vt:lpstr>
      <vt:lpstr>How DES works</vt:lpstr>
      <vt:lpstr>Step 1: Create 16 subkeys, each of which is 48-bits long.</vt:lpstr>
      <vt:lpstr>PowerPoint Presentation</vt:lpstr>
      <vt:lpstr>PowerPoint Presentation</vt:lpstr>
      <vt:lpstr>Calculate PC-2 (subkeys generated)</vt:lpstr>
      <vt:lpstr>PowerPoint Presentation</vt:lpstr>
      <vt:lpstr>Step 2: Encode each 64-bit block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Cryptosystems</dc:title>
  <dc:creator>Admin</dc:creator>
  <cp:lastModifiedBy>PRASHANTH S</cp:lastModifiedBy>
  <cp:revision>30</cp:revision>
  <dcterms:created xsi:type="dcterms:W3CDTF">2021-11-26T10:19:44Z</dcterms:created>
  <dcterms:modified xsi:type="dcterms:W3CDTF">2022-02-14T03:15:13Z</dcterms:modified>
</cp:coreProperties>
</file>